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5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6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2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96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5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1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7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9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1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0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74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5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www.naver.com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69" y="2253252"/>
            <a:ext cx="6562725" cy="1914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5354" y="1650775"/>
            <a:ext cx="2124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B0F0"/>
                </a:solidFill>
                <a:latin typeface="Yu Gothic Light" panose="020B0300000000000000" pitchFamily="34" charset="-128"/>
              </a:rPr>
              <a:t>호텔 예약 서비스</a:t>
            </a:r>
            <a:endParaRPr lang="ko-KR" altLang="en-US" sz="2000" b="1" dirty="0">
              <a:solidFill>
                <a:srgbClr val="00B0F0"/>
              </a:solidFill>
              <a:latin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439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9" y="138863"/>
            <a:ext cx="3062757" cy="21194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218" y="138863"/>
            <a:ext cx="2601958" cy="21194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83" y="2724338"/>
            <a:ext cx="6258798" cy="351521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36912" y="5128755"/>
            <a:ext cx="548385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07671" y="5669090"/>
            <a:ext cx="1564607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5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13" y="1189530"/>
            <a:ext cx="2468072" cy="2468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61" y="897332"/>
            <a:ext cx="1573975" cy="292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0" y="1375646"/>
            <a:ext cx="1300480" cy="169816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2581360" y="1375646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581360" y="1877353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1360" y="1043431"/>
            <a:ext cx="2448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hlinkClick r:id="rId5"/>
              </a:rPr>
              <a:t>www.naver.com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접속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3304" y="1520368"/>
            <a:ext cx="17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Naver_index.html </a:t>
            </a:r>
            <a:r>
              <a:rPr lang="ko-KR" altLang="en-US" sz="1200" dirty="0" smtClean="0"/>
              <a:t>제공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620472" y="2385798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36655" y="2094043"/>
            <a:ext cx="3400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 비밀번호 입력 후 로그인 버튼 클릭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2620472" y="2936057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73012" y="2610506"/>
            <a:ext cx="17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완료</a:t>
            </a:r>
            <a:r>
              <a:rPr lang="en-US" altLang="ko-KR" sz="1200" dirty="0" smtClean="0"/>
              <a:t>.html </a:t>
            </a:r>
            <a:r>
              <a:rPr lang="ko-KR" altLang="en-US" sz="1200" dirty="0" smtClean="0"/>
              <a:t>제공</a:t>
            </a:r>
            <a:endParaRPr lang="ko-KR" altLang="en-US" sz="12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45" y="5134185"/>
            <a:ext cx="1990206" cy="1347535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9476448" y="3774935"/>
            <a:ext cx="8092" cy="124191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6620" y="4238962"/>
            <a:ext cx="311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입력된 아이디 비밀번호를 토대로 </a:t>
            </a:r>
            <a:r>
              <a:rPr lang="en-US" altLang="ko-KR" sz="1200" dirty="0" smtClean="0"/>
              <a:t>DB </a:t>
            </a:r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9791363" y="3774935"/>
            <a:ext cx="8092" cy="1241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08770" y="4266984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DB</a:t>
            </a:r>
            <a:r>
              <a:rPr lang="ko-KR" altLang="en-US" sz="1200" dirty="0" smtClean="0"/>
              <a:t>로부터 정보 확인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994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13" y="1189530"/>
            <a:ext cx="2468072" cy="2468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61" y="897332"/>
            <a:ext cx="1573975" cy="292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0" y="1375646"/>
            <a:ext cx="1300480" cy="169816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2581360" y="1375646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581360" y="1877353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1361" y="1043431"/>
            <a:ext cx="73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008883" y="1496769"/>
            <a:ext cx="872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Response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620472" y="2385798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20472" y="2936057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0472" y="2086226"/>
            <a:ext cx="73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112731" y="2534566"/>
            <a:ext cx="872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Response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855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44131" cy="32585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096" y="2296603"/>
            <a:ext cx="6026145" cy="330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2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57" y="825387"/>
            <a:ext cx="8516024" cy="47797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88935" y="2039193"/>
            <a:ext cx="663546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07622" y="4303614"/>
            <a:ext cx="4128286" cy="672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3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72" y="1063168"/>
            <a:ext cx="2582216" cy="25822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227" y="1063168"/>
            <a:ext cx="7549029" cy="2582216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269182" y="2354276"/>
            <a:ext cx="582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0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58216" cy="28960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230" y="826939"/>
            <a:ext cx="663546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0863" y="1642986"/>
            <a:ext cx="729632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9744" y="2434757"/>
            <a:ext cx="1175081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25" y="3504457"/>
            <a:ext cx="11755491" cy="1876687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3406747" y="4021742"/>
            <a:ext cx="10924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94927" y="4013650"/>
            <a:ext cx="5030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780962" y="4442800"/>
            <a:ext cx="391116" cy="6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813330" y="4911972"/>
            <a:ext cx="391116" cy="6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23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59" y="1273139"/>
            <a:ext cx="8472361" cy="43107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5" name="직선 연결선 4"/>
          <p:cNvCxnSpPr/>
          <p:nvPr/>
        </p:nvCxnSpPr>
        <p:spPr>
          <a:xfrm flipV="1">
            <a:off x="8812227" y="4590966"/>
            <a:ext cx="814676" cy="53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169544" y="5130351"/>
            <a:ext cx="2187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46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53" y="548824"/>
            <a:ext cx="6049219" cy="23244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3" y="3037942"/>
            <a:ext cx="8068801" cy="38200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9275" y="5225738"/>
            <a:ext cx="603224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0357" y="6288617"/>
            <a:ext cx="883180" cy="198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95674" y="6579565"/>
            <a:ext cx="1422370" cy="198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0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33</Words>
  <Application>Microsoft Office PowerPoint</Application>
  <PresentationFormat>와이드스크린</PresentationFormat>
  <Paragraphs>11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Yu Gothic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wonik</dc:creator>
  <cp:lastModifiedBy>jang wonik</cp:lastModifiedBy>
  <cp:revision>18</cp:revision>
  <dcterms:created xsi:type="dcterms:W3CDTF">2020-01-24T03:31:07Z</dcterms:created>
  <dcterms:modified xsi:type="dcterms:W3CDTF">2020-01-27T10:40:16Z</dcterms:modified>
</cp:coreProperties>
</file>