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9" y="2253252"/>
            <a:ext cx="6562725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5354" y="165077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  <a:latin typeface="Yu Gothic Light" panose="020B0300000000000000" pitchFamily="34" charset="-128"/>
              </a:rPr>
              <a:t>호텔 예약 서비스</a:t>
            </a:r>
            <a:endParaRPr lang="ko-KR" altLang="en-US" sz="2000" b="1" dirty="0">
              <a:solidFill>
                <a:srgbClr val="00B0F0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39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0" y="1043431"/>
            <a:ext cx="24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5"/>
              </a:rPr>
              <a:t>www.naver.com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304" y="1520368"/>
            <a:ext cx="17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Naver_index.html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6655" y="2094043"/>
            <a:ext cx="340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비밀번호 입력 후 로그인 버튼 클릭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012" y="2610506"/>
            <a:ext cx="17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완료</a:t>
            </a:r>
            <a:r>
              <a:rPr lang="en-US" altLang="ko-KR" sz="1200" dirty="0" smtClean="0"/>
              <a:t>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45" y="5134185"/>
            <a:ext cx="1990206" cy="134753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9476448" y="3774935"/>
            <a:ext cx="8092" cy="12419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6620" y="4238962"/>
            <a:ext cx="31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입력된 아이디 비밀번호를 토대로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9791363" y="3774935"/>
            <a:ext cx="8092" cy="124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8770" y="4266984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DB</a:t>
            </a:r>
            <a:r>
              <a:rPr lang="ko-KR" altLang="en-US" sz="1200" dirty="0" smtClean="0"/>
              <a:t>로부터 정보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9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1" y="1043431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8883" y="1496769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0472" y="2086226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2731" y="2534566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55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4131" cy="3258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96" y="2296603"/>
            <a:ext cx="6026145" cy="33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57" y="825387"/>
            <a:ext cx="8516024" cy="47797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88935" y="2039193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7622" y="4303614"/>
            <a:ext cx="4128286" cy="672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3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2" y="1063168"/>
            <a:ext cx="2582216" cy="2582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27" y="1063168"/>
            <a:ext cx="7549029" cy="258221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69182" y="2354276"/>
            <a:ext cx="582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8216" cy="2896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230" y="826939"/>
            <a:ext cx="663546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0863" y="1642986"/>
            <a:ext cx="729632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9744" y="2434757"/>
            <a:ext cx="1175081" cy="218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5" y="3504457"/>
            <a:ext cx="11755491" cy="187668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406747" y="4021742"/>
            <a:ext cx="10924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94927" y="4013650"/>
            <a:ext cx="503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780962" y="4442800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813330" y="4911972"/>
            <a:ext cx="391116" cy="6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3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9" y="1273139"/>
            <a:ext cx="8472361" cy="43107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직선 연결선 4"/>
          <p:cNvCxnSpPr/>
          <p:nvPr/>
        </p:nvCxnSpPr>
        <p:spPr>
          <a:xfrm flipV="1">
            <a:off x="8812227" y="4590966"/>
            <a:ext cx="814676" cy="5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69544" y="5130351"/>
            <a:ext cx="2187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6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33</Words>
  <Application>Microsoft Office PowerPoint</Application>
  <PresentationFormat>와이드스크린</PresentationFormat>
  <Paragraphs>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Yu Gothic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14</cp:revision>
  <dcterms:created xsi:type="dcterms:W3CDTF">2020-01-24T03:31:07Z</dcterms:created>
  <dcterms:modified xsi:type="dcterms:W3CDTF">2020-01-27T08:07:25Z</dcterms:modified>
</cp:coreProperties>
</file>