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30" autoAdjust="0"/>
    <p:restoredTop sz="94660"/>
  </p:normalViewPr>
  <p:slideViewPr>
    <p:cSldViewPr snapToGrid="0">
      <p:cViewPr>
        <p:scale>
          <a:sx n="75" d="100"/>
          <a:sy n="75" d="100"/>
        </p:scale>
        <p:origin x="1310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0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6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6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9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1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8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3EF9-8AE5-4977-9B10-E3C99861EBC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4B659-8DE4-4C84-A1CC-254BF131FE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7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8470231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882315" y="-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85286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807367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842081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636038" y="0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83669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823281" y="2406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745702" y="-24062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8021"/>
            <a:ext cx="8470231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882315" y="-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85286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07367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842081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636038" y="0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36692" y="8021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823281" y="24063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745702" y="-24062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1496" y="2645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158998" y="2746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06546" y="2543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65330" y="2543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28545" y="2645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32228" y="2670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22644" y="2645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90685" y="2645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90997" y="2607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0" y="1012877"/>
            <a:ext cx="7625878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39" name="직선 연결선 38"/>
          <p:cNvCxnSpPr/>
          <p:nvPr/>
        </p:nvCxnSpPr>
        <p:spPr>
          <a:xfrm>
            <a:off x="882314" y="99683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852861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807366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842080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836691" y="10128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823280" y="10289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745701" y="980794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1495" y="12693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58997" y="127952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206545" y="12592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65329" y="12592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032227" y="12719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22643" y="12693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90684" y="12693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0996" y="12656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0" y="2020417"/>
            <a:ext cx="6745701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73" name="직선 연결선 72"/>
          <p:cNvCxnSpPr/>
          <p:nvPr/>
        </p:nvCxnSpPr>
        <p:spPr>
          <a:xfrm>
            <a:off x="882314" y="2004375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852861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807366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842080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836691" y="202041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823280" y="203645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81495" y="227690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158997" y="22870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206545" y="22667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65329" y="22667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122643" y="227690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190684" y="22769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0996" y="22731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160" y="3100939"/>
            <a:ext cx="5813120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87" name="직선 연결선 86"/>
          <p:cNvCxnSpPr/>
          <p:nvPr/>
        </p:nvCxnSpPr>
        <p:spPr>
          <a:xfrm>
            <a:off x="892473" y="308489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1863020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2817525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3852239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4846850" y="310093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91654" y="335743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169156" y="336759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216704" y="33472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3175488" y="33472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200843" y="33574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4201155" y="33536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-10160" y="4147419"/>
            <a:ext cx="4857010" cy="850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cxnSp>
        <p:nvCxnSpPr>
          <p:cNvPr id="101" name="직선 연결선 100"/>
          <p:cNvCxnSpPr/>
          <p:nvPr/>
        </p:nvCxnSpPr>
        <p:spPr>
          <a:xfrm>
            <a:off x="872153" y="4131377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1842700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797205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3831919" y="4147419"/>
            <a:ext cx="0" cy="85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71334" y="44039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21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48836" y="441407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196384" y="43937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155168" y="43937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180835" y="44001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48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36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85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49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06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22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1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36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75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4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1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693920" y="61976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566160" y="188976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923280" y="187960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3566160" y="537464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117600" y="536448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467600" y="374904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846320" y="374904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2468880" y="3759200"/>
            <a:ext cx="10058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6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89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901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133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06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558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46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12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314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057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27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446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771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545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60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57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40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02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51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61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9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89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35</Words>
  <Application>Microsoft Office PowerPoint</Application>
  <PresentationFormat>와이드스크린</PresentationFormat>
  <Paragraphs>35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11</cp:revision>
  <dcterms:created xsi:type="dcterms:W3CDTF">2020-02-04T06:43:50Z</dcterms:created>
  <dcterms:modified xsi:type="dcterms:W3CDTF">2020-02-04T10:55:11Z</dcterms:modified>
</cp:coreProperties>
</file>