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96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93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5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8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43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6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8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12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BAB6-CA62-461C-8F80-A81D52D9A390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7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4BAB6-CA62-461C-8F80-A81D52D9A390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9B0CC-DA12-421E-9E12-B292EECAB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52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30" y="221437"/>
            <a:ext cx="5001323" cy="30293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403" y="617838"/>
            <a:ext cx="2338323" cy="11691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573" y="-245584"/>
            <a:ext cx="5191850" cy="28960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809" y="959063"/>
            <a:ext cx="3967187" cy="8279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389" y="0"/>
            <a:ext cx="1991003" cy="29626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3392" y="4197821"/>
            <a:ext cx="5677692" cy="184810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933038" y="4543367"/>
            <a:ext cx="716692" cy="11901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45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42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17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83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102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13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061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863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743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472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9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4" y="108813"/>
            <a:ext cx="4441728" cy="6844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72" y="-726136"/>
            <a:ext cx="2476846" cy="29436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94" y="425790"/>
            <a:ext cx="4654232" cy="7348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500" y="-678589"/>
            <a:ext cx="2829320" cy="29436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577" y="278892"/>
            <a:ext cx="3458058" cy="4667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2486" y="-1050791"/>
            <a:ext cx="3086531" cy="29531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3090" y="-1041265"/>
            <a:ext cx="3458058" cy="29436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91436" y="66029"/>
            <a:ext cx="4982098" cy="5779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3217" y="3782060"/>
            <a:ext cx="7192379" cy="5144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34810" y="2505532"/>
            <a:ext cx="2619741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1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15" y="2731708"/>
            <a:ext cx="5506218" cy="5048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536" y="1521865"/>
            <a:ext cx="1933845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20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9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05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80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1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61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0</Words>
  <Application>Microsoft Office PowerPoint</Application>
  <PresentationFormat>와이드스크린</PresentationFormat>
  <Paragraphs>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2020-04-10T08:56:49Z</dcterms:created>
  <dcterms:modified xsi:type="dcterms:W3CDTF">2020-04-10T14:49:25Z</dcterms:modified>
</cp:coreProperties>
</file>