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Proposta 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Bruno Soares - bss3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Deborah Mesquita - dhsm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Mariama Oliveira - mcso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Motivação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>
              <a:spcBef>
                <a:spcPts val="0"/>
              </a:spcBef>
              <a:buNone/>
            </a:pPr>
            <a:r>
              <a:rPr i="1" lang="en"/>
              <a:t>“Segundo ranking da revista “Nature”, o Brasil é um dos países com menor eficiência no gasto com ciência.”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Folha de São Paulo, 2014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Motivação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67424" l="0" r="0" t="988"/>
          <a:stretch/>
        </p:blipFill>
        <p:spPr>
          <a:xfrm>
            <a:off x="956250" y="1533824"/>
            <a:ext cx="3562749" cy="262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 b="12676" l="0" r="0" t="31675"/>
          <a:stretch/>
        </p:blipFill>
        <p:spPr>
          <a:xfrm>
            <a:off x="5462275" y="762437"/>
            <a:ext cx="2973800" cy="385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6272775" y="4555600"/>
            <a:ext cx="24390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Fonte dos dados: Nature, UNESCO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Proposta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 sz="3000"/>
              <a:t>Visualizar o </a:t>
            </a:r>
            <a:r>
              <a:rPr b="1" lang="en" sz="3000"/>
              <a:t>impacto da produção acadêmica</a:t>
            </a:r>
            <a:r>
              <a:rPr lang="en" sz="3000"/>
              <a:t> da Universidade Federal de Pernambuco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Por que visualizar?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Possibilitar a identificação de  áreas  significantes e promissoras de pesquisa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Determinar áreas de financiamento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Pode ajudar até na aquisição de materiais para as bibliotecas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 que visualizar?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Produção por área de interesse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Verificar quais trabalhos foram mais relevantes: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Número de citações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Impacto da revista publicada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Ao longo do tempo verificar como evoluiu a produção de pesquisa (</a:t>
            </a:r>
            <a:r>
              <a:rPr lang="en"/>
              <a:t>2012 - 2013 - 2014 - 2015</a:t>
            </a:r>
            <a:r>
              <a:rPr lang="en"/>
              <a:t>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Qual a base de dados?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b="1" lang="en"/>
              <a:t>Plataforma Sucupira </a:t>
            </a:r>
            <a:r>
              <a:rPr lang="en" sz="1400"/>
              <a:t>(Dados da UFPE)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Composto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por publicações de mestrado, doutorado e docentes de todas as instituições e projetos patrocinados pela governo.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b="1" lang="en"/>
              <a:t>Google Scholar </a:t>
            </a:r>
            <a:r>
              <a:rPr lang="en" sz="1400"/>
              <a:t>(Levantamento de Indices)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 versão do Google para busca de artigos e periódicos em diversas bases de conhecimento do mundo.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Permite a extração de medidas como citações, índices </a:t>
            </a:r>
            <a:r>
              <a:rPr i="1" lang="en"/>
              <a:t>h </a:t>
            </a:r>
            <a:r>
              <a:rPr lang="en"/>
              <a:t>e </a:t>
            </a:r>
            <a:r>
              <a:rPr i="1" lang="en"/>
              <a:t>g</a:t>
            </a:r>
            <a:r>
              <a:rPr lang="en"/>
              <a:t>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Perguntas que esperamos responder no fim do projeto: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Quanto de pesquisa é feito?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Qual o seu impacto?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Quantos membros conseguem publicar em revistas de alto nível?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</a:pPr>
            <a:r>
              <a:rPr lang="en"/>
              <a:t>O número de publicações está crescendo ou decrescendo</a:t>
            </a:r>
            <a:r>
              <a:rPr lang="en">
                <a:solidFill>
                  <a:srgbClr val="000000"/>
                </a:solidFill>
              </a:rPr>
              <a:t>?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Dúvidas?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