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2CB21-A5E3-47A3-8638-1CBC39C4A7C9}" type="datetimeFigureOut">
              <a:rPr lang="ko-KR" altLang="en-US" smtClean="0"/>
              <a:t>2021-04-18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FA531-D4D5-4B2C-A017-805CE97C43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3608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2CB21-A5E3-47A3-8638-1CBC39C4A7C9}" type="datetimeFigureOut">
              <a:rPr lang="ko-KR" altLang="en-US" smtClean="0"/>
              <a:t>2021-04-18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FA531-D4D5-4B2C-A017-805CE97C43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4714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2CB21-A5E3-47A3-8638-1CBC39C4A7C9}" type="datetimeFigureOut">
              <a:rPr lang="ko-KR" altLang="en-US" smtClean="0"/>
              <a:t>2021-04-18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FA531-D4D5-4B2C-A017-805CE97C43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8167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2CB21-A5E3-47A3-8638-1CBC39C4A7C9}" type="datetimeFigureOut">
              <a:rPr lang="ko-KR" altLang="en-US" smtClean="0"/>
              <a:t>2021-04-18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FA531-D4D5-4B2C-A017-805CE97C43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8478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2CB21-A5E3-47A3-8638-1CBC39C4A7C9}" type="datetimeFigureOut">
              <a:rPr lang="ko-KR" altLang="en-US" smtClean="0"/>
              <a:t>2021-04-18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FA531-D4D5-4B2C-A017-805CE97C43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8601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2CB21-A5E3-47A3-8638-1CBC39C4A7C9}" type="datetimeFigureOut">
              <a:rPr lang="ko-KR" altLang="en-US" smtClean="0"/>
              <a:t>2021-04-18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FA531-D4D5-4B2C-A017-805CE97C43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9168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2CB21-A5E3-47A3-8638-1CBC39C4A7C9}" type="datetimeFigureOut">
              <a:rPr lang="ko-KR" altLang="en-US" smtClean="0"/>
              <a:t>2021-04-18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FA531-D4D5-4B2C-A017-805CE97C43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5640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2CB21-A5E3-47A3-8638-1CBC39C4A7C9}" type="datetimeFigureOut">
              <a:rPr lang="ko-KR" altLang="en-US" smtClean="0"/>
              <a:t>2021-04-18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FA531-D4D5-4B2C-A017-805CE97C43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2486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2CB21-A5E3-47A3-8638-1CBC39C4A7C9}" type="datetimeFigureOut">
              <a:rPr lang="ko-KR" altLang="en-US" smtClean="0"/>
              <a:t>2021-04-18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FA531-D4D5-4B2C-A017-805CE97C43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3406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2CB21-A5E3-47A3-8638-1CBC39C4A7C9}" type="datetimeFigureOut">
              <a:rPr lang="ko-KR" altLang="en-US" smtClean="0"/>
              <a:t>2021-04-18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FA531-D4D5-4B2C-A017-805CE97C43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4568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2CB21-A5E3-47A3-8638-1CBC39C4A7C9}" type="datetimeFigureOut">
              <a:rPr lang="ko-KR" altLang="en-US" smtClean="0"/>
              <a:t>2021-04-18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FA531-D4D5-4B2C-A017-805CE97C43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5748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2CB21-A5E3-47A3-8638-1CBC39C4A7C9}" type="datetimeFigureOut">
              <a:rPr lang="ko-KR" altLang="en-US" smtClean="0"/>
              <a:t>2021-04-18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8FA531-D4D5-4B2C-A017-805CE97C43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3161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image" Target="../media/image12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12" Type="http://schemas.openxmlformats.org/officeDocument/2006/relationships/image" Target="../media/image11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11" Type="http://schemas.openxmlformats.org/officeDocument/2006/relationships/image" Target="../media/image10.jpeg"/><Relationship Id="rId5" Type="http://schemas.openxmlformats.org/officeDocument/2006/relationships/image" Target="../media/image4.jpeg"/><Relationship Id="rId10" Type="http://schemas.openxmlformats.org/officeDocument/2006/relationships/image" Target="../media/image9.jpeg"/><Relationship Id="rId4" Type="http://schemas.openxmlformats.org/officeDocument/2006/relationships/image" Target="../media/image3.jpeg"/><Relationship Id="rId9" Type="http://schemas.openxmlformats.org/officeDocument/2006/relationships/image" Target="../media/image8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-8626" y="1700808"/>
            <a:ext cx="9152626" cy="172819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11560" y="2047131"/>
            <a:ext cx="7992888" cy="1035546"/>
          </a:xfrm>
        </p:spPr>
        <p:txBody>
          <a:bodyPr>
            <a:normAutofit/>
          </a:bodyPr>
          <a:lstStyle/>
          <a:p>
            <a:pPr algn="dist"/>
            <a:r>
              <a:rPr lang="en-US" altLang="ko-KR" sz="2000" dirty="0" err="1" smtClean="0">
                <a:solidFill>
                  <a:schemeClr val="bg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PlusXObject</a:t>
            </a:r>
            <a:r>
              <a:rPr lang="en-US" altLang="ko-KR" sz="2000" dirty="0" smtClean="0">
                <a:solidFill>
                  <a:schemeClr val="bg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REDESIGN</a:t>
            </a:r>
            <a:endParaRPr lang="ko-KR" altLang="en-US" sz="2000" dirty="0">
              <a:solidFill>
                <a:schemeClr val="bg1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4365104"/>
            <a:ext cx="6400800" cy="672480"/>
          </a:xfrm>
        </p:spPr>
        <p:txBody>
          <a:bodyPr/>
          <a:lstStyle/>
          <a:p>
            <a:r>
              <a:rPr lang="ko-KR" altLang="en-US" sz="2000" dirty="0" smtClean="0">
                <a:solidFill>
                  <a:schemeClr val="tx1"/>
                </a:solidFill>
                <a:latin typeface="양재다운명조M" panose="02020603020101020101" pitchFamily="18" charset="-127"/>
                <a:ea typeface="양재다운명조M" panose="02020603020101020101" pitchFamily="18" charset="-127"/>
              </a:rPr>
              <a:t>이서</a:t>
            </a:r>
            <a:r>
              <a:rPr lang="ko-KR" altLang="en-US" sz="2000" dirty="0">
                <a:solidFill>
                  <a:schemeClr val="tx1"/>
                </a:solidFill>
                <a:latin typeface="양재다운명조M" panose="02020603020101020101" pitchFamily="18" charset="-127"/>
                <a:ea typeface="양재다운명조M" panose="02020603020101020101" pitchFamily="18" charset="-127"/>
              </a:rPr>
              <a:t>현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-8626" y="6668219"/>
            <a:ext cx="9144000" cy="18864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9144000" cy="18864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7578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8626" y="6668219"/>
            <a:ext cx="9144000" cy="18864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9144000" cy="18864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0" y="400676"/>
            <a:ext cx="2411760" cy="292020"/>
            <a:chOff x="0" y="400676"/>
            <a:chExt cx="2411760" cy="292020"/>
          </a:xfrm>
        </p:grpSpPr>
        <p:sp>
          <p:nvSpPr>
            <p:cNvPr id="8" name="직사각형 7"/>
            <p:cNvSpPr/>
            <p:nvPr/>
          </p:nvSpPr>
          <p:spPr>
            <a:xfrm>
              <a:off x="0" y="404664"/>
              <a:ext cx="53752" cy="28803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3752" y="400676"/>
              <a:ext cx="23580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latin typeface="양재다운명조M" panose="02020603020101020101" pitchFamily="18" charset="-127"/>
                  <a:ea typeface="양재다운명조M" panose="02020603020101020101" pitchFamily="18" charset="-127"/>
                </a:rPr>
                <a:t>하단 디자인</a:t>
              </a:r>
              <a:r>
                <a:rPr lang="en-US" altLang="ko-KR" sz="1200" dirty="0" smtClean="0">
                  <a:latin typeface="양재다운명조M" panose="02020603020101020101" pitchFamily="18" charset="-127"/>
                  <a:ea typeface="양재다운명조M" panose="02020603020101020101" pitchFamily="18" charset="-127"/>
                </a:rPr>
                <a:t>, footer</a:t>
              </a:r>
              <a:r>
                <a:rPr lang="ko-KR" altLang="en-US" sz="1200" dirty="0" smtClean="0">
                  <a:latin typeface="양재다운명조M" panose="02020603020101020101" pitchFamily="18" charset="-127"/>
                  <a:ea typeface="양재다운명조M" panose="02020603020101020101" pitchFamily="18" charset="-127"/>
                </a:rPr>
                <a:t>부분</a:t>
              </a:r>
              <a:endParaRPr lang="en-US" altLang="ko-KR" sz="1200" dirty="0" smtClean="0">
                <a:latin typeface="양재다운명조M" panose="02020603020101020101" pitchFamily="18" charset="-127"/>
                <a:ea typeface="양재다운명조M" panose="02020603020101020101" pitchFamily="18" charset="-127"/>
              </a:endParaRPr>
            </a:p>
          </p:txBody>
        </p:sp>
      </p:grpSp>
      <p:pic>
        <p:nvPicPr>
          <p:cNvPr id="5122" name="Picture 2" descr="C:\Users\Ace\Desktop\+xo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3019" y="1164290"/>
            <a:ext cx="6677961" cy="4986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1939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8626" y="6668219"/>
            <a:ext cx="9144000" cy="18864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9144000" cy="18864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E:\웹1_09\plusxobject\ppt\img\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8677" y="526594"/>
            <a:ext cx="2144640" cy="1089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E:\웹1_09\plusxobject\ppt\img\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8673" y="1615845"/>
            <a:ext cx="2144644" cy="68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E:\웹1_09\plusxobject\ppt\img\3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8673" y="1684591"/>
            <a:ext cx="2144642" cy="1073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E:\웹1_09\plusxobject\ppt\img\4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9905" y="2758116"/>
            <a:ext cx="2144640" cy="1217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E:\웹1_09\plusxobject\ppt\img\5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6826" y="3975891"/>
            <a:ext cx="2146489" cy="1206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E:\웹1_09\plusxobject\ppt\img\6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9881" y="5182443"/>
            <a:ext cx="2134663" cy="1183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E:\웹1_09\plusxobject\ppt\img\7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6950" y="1090269"/>
            <a:ext cx="2145638" cy="1224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E:\웹1_09\plusxobject\ppt\img\9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6949" y="2935219"/>
            <a:ext cx="2160239" cy="728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E:\웹1_09\plusxobject\ppt\img\10.JP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6951" y="3629341"/>
            <a:ext cx="2160240" cy="710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E:\웹1_09\plusxobject\ppt\img\11.JP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6951" y="4340334"/>
            <a:ext cx="2160237" cy="1167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 descr="E:\웹1_09\plusxobject\ppt\img\12.JP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6951" y="5507477"/>
            <a:ext cx="2160237" cy="469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E:\웹1_09\plusxobject\ppt\img\8.JP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6949" y="2248266"/>
            <a:ext cx="2160241" cy="700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0" y="404664"/>
            <a:ext cx="53752" cy="2880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3752" y="400676"/>
            <a:ext cx="17099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양재다운명조M" panose="02020603020101020101" pitchFamily="18" charset="-127"/>
                <a:ea typeface="양재다운명조M" panose="02020603020101020101" pitchFamily="18" charset="-127"/>
              </a:rPr>
              <a:t>기존사이트 </a:t>
            </a:r>
            <a:r>
              <a:rPr lang="en-US" altLang="ko-KR" sz="1200" dirty="0" smtClean="0">
                <a:latin typeface="양재다운명조M" panose="02020603020101020101" pitchFamily="18" charset="-127"/>
                <a:ea typeface="양재다운명조M" panose="02020603020101020101" pitchFamily="18" charset="-127"/>
              </a:rPr>
              <a:t>IA</a:t>
            </a:r>
            <a:endParaRPr lang="ko-KR" altLang="en-US" sz="1200" dirty="0">
              <a:latin typeface="양재다운명조M" panose="02020603020101020101" pitchFamily="18" charset="-127"/>
              <a:ea typeface="양재다운명조M" panose="0202060302010102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71600" y="909389"/>
            <a:ext cx="1152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latin typeface="양재다운명조M" panose="02020603020101020101" pitchFamily="18" charset="-127"/>
                <a:ea typeface="양재다운명조M" panose="02020603020101020101" pitchFamily="18" charset="-127"/>
              </a:rPr>
              <a:t>메인 비디오</a:t>
            </a:r>
            <a:r>
              <a:rPr lang="en-US" altLang="ko-KR" sz="1000" dirty="0" smtClean="0">
                <a:latin typeface="양재다운명조M" panose="02020603020101020101" pitchFamily="18" charset="-127"/>
                <a:ea typeface="양재다운명조M" panose="02020603020101020101" pitchFamily="18" charset="-127"/>
              </a:rPr>
              <a:t>   </a:t>
            </a:r>
            <a:r>
              <a:rPr lang="en-US" altLang="ko-KR" sz="1000" dirty="0" smtClean="0">
                <a:latin typeface="양재다운명조M" panose="02020603020101020101" pitchFamily="18" charset="-127"/>
                <a:ea typeface="양재다운명조M" panose="02020603020101020101" pitchFamily="18" charset="-127"/>
                <a:sym typeface="Wingdings" panose="05000000000000000000" pitchFamily="2" charset="2"/>
              </a:rPr>
              <a:t></a:t>
            </a:r>
            <a:endParaRPr lang="ko-KR" altLang="en-US" sz="1000" dirty="0">
              <a:latin typeface="양재다운명조M" panose="02020603020101020101" pitchFamily="18" charset="-127"/>
              <a:ea typeface="양재다운명조M" panose="02020603020101020101" pitchFamily="18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971600" y="3944689"/>
            <a:ext cx="1152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latin typeface="양재다운명조M" panose="02020603020101020101" pitchFamily="18" charset="-127"/>
                <a:ea typeface="양재다운명조M" panose="02020603020101020101" pitchFamily="18" charset="-127"/>
                <a:sym typeface="Wingdings" panose="05000000000000000000" pitchFamily="2" charset="2"/>
              </a:rPr>
              <a:t>  주요 상품    </a:t>
            </a:r>
            <a:r>
              <a:rPr lang="en-US" altLang="ko-KR" sz="1000" dirty="0" smtClean="0">
                <a:latin typeface="양재다운명조M" panose="02020603020101020101" pitchFamily="18" charset="-127"/>
                <a:ea typeface="양재다운명조M" panose="02020603020101020101" pitchFamily="18" charset="-127"/>
                <a:sym typeface="Wingdings" panose="05000000000000000000" pitchFamily="2" charset="2"/>
              </a:rPr>
              <a:t></a:t>
            </a:r>
            <a:endParaRPr lang="ko-KR" altLang="en-US" sz="1000" dirty="0">
              <a:latin typeface="양재다운명조M" panose="02020603020101020101" pitchFamily="18" charset="-127"/>
              <a:ea typeface="양재다운명조M" panose="02020603020101020101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852588" y="1844823"/>
            <a:ext cx="1152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latin typeface="양재다운명조M" panose="02020603020101020101" pitchFamily="18" charset="-127"/>
                <a:ea typeface="양재다운명조M" panose="02020603020101020101" pitchFamily="18" charset="-127"/>
                <a:sym typeface="Wingdings" panose="05000000000000000000" pitchFamily="2" charset="2"/>
              </a:rPr>
              <a:t>   </a:t>
            </a:r>
            <a:r>
              <a:rPr lang="ko-KR" altLang="en-US" sz="1000" dirty="0" smtClean="0">
                <a:latin typeface="양재다운명조M" panose="02020603020101020101" pitchFamily="18" charset="-127"/>
                <a:ea typeface="양재다운명조M" panose="02020603020101020101" pitchFamily="18" charset="-127"/>
                <a:sym typeface="Wingdings" panose="05000000000000000000" pitchFamily="2" charset="2"/>
              </a:rPr>
              <a:t>세부 상품</a:t>
            </a:r>
            <a:endParaRPr lang="ko-KR" altLang="en-US" sz="1000" dirty="0">
              <a:latin typeface="양재다운명조M" panose="02020603020101020101" pitchFamily="18" charset="-127"/>
              <a:ea typeface="양재다운명조M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852588" y="3176123"/>
            <a:ext cx="1152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latin typeface="양재다운명조M" panose="02020603020101020101" pitchFamily="18" charset="-127"/>
                <a:ea typeface="양재다운명조M" panose="02020603020101020101" pitchFamily="18" charset="-127"/>
                <a:sym typeface="Wingdings" panose="05000000000000000000" pitchFamily="2" charset="2"/>
              </a:rPr>
              <a:t>   </a:t>
            </a:r>
            <a:r>
              <a:rPr lang="ko-KR" altLang="en-US" sz="1000" dirty="0" smtClean="0">
                <a:latin typeface="양재다운명조M" panose="02020603020101020101" pitchFamily="18" charset="-127"/>
                <a:ea typeface="양재다운명조M" panose="02020603020101020101" pitchFamily="18" charset="-127"/>
                <a:sym typeface="Wingdings" panose="05000000000000000000" pitchFamily="2" charset="2"/>
              </a:rPr>
              <a:t>신상품 배너</a:t>
            </a:r>
            <a:endParaRPr lang="ko-KR" altLang="en-US" sz="1000" dirty="0">
              <a:latin typeface="양재다운명조M" panose="02020603020101020101" pitchFamily="18" charset="-127"/>
              <a:ea typeface="양재다운명조M" panose="02020603020101020101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868257" y="3876510"/>
            <a:ext cx="1152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latin typeface="양재다운명조M" panose="02020603020101020101" pitchFamily="18" charset="-127"/>
                <a:ea typeface="양재다운명조M" panose="02020603020101020101" pitchFamily="18" charset="-127"/>
                <a:sym typeface="Wingdings" panose="05000000000000000000" pitchFamily="2" charset="2"/>
              </a:rPr>
              <a:t>   </a:t>
            </a:r>
            <a:r>
              <a:rPr lang="ko-KR" altLang="en-US" sz="1000" dirty="0" smtClean="0">
                <a:latin typeface="양재다운명조M" panose="02020603020101020101" pitchFamily="18" charset="-127"/>
                <a:ea typeface="양재다운명조M" panose="02020603020101020101" pitchFamily="18" charset="-127"/>
                <a:sym typeface="Wingdings" panose="05000000000000000000" pitchFamily="2" charset="2"/>
              </a:rPr>
              <a:t>신상품 가격</a:t>
            </a:r>
            <a:endParaRPr lang="ko-KR" altLang="en-US" sz="1000" dirty="0">
              <a:latin typeface="양재다운명조M" panose="02020603020101020101" pitchFamily="18" charset="-127"/>
              <a:ea typeface="양재다운명조M" panose="02020603020101020101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852588" y="4800794"/>
            <a:ext cx="1152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latin typeface="양재다운명조M" panose="02020603020101020101" pitchFamily="18" charset="-127"/>
                <a:ea typeface="양재다운명조M" panose="02020603020101020101" pitchFamily="18" charset="-127"/>
                <a:sym typeface="Wingdings" panose="05000000000000000000" pitchFamily="2" charset="2"/>
              </a:rPr>
              <a:t>   </a:t>
            </a:r>
            <a:r>
              <a:rPr lang="ko-KR" altLang="en-US" sz="1000" dirty="0" smtClean="0">
                <a:latin typeface="양재다운명조M" panose="02020603020101020101" pitchFamily="18" charset="-127"/>
                <a:ea typeface="양재다운명조M" panose="02020603020101020101" pitchFamily="18" charset="-127"/>
                <a:sym typeface="Wingdings" panose="05000000000000000000" pitchFamily="2" charset="2"/>
              </a:rPr>
              <a:t>디자인 배너</a:t>
            </a:r>
            <a:endParaRPr lang="ko-KR" altLang="en-US" sz="1000" dirty="0">
              <a:latin typeface="양재다운명조M" panose="02020603020101020101" pitchFamily="18" charset="-127"/>
              <a:ea typeface="양재다운명조M" panose="02020603020101020101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867188" y="5528121"/>
            <a:ext cx="1152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latin typeface="양재다운명조M" panose="02020603020101020101" pitchFamily="18" charset="-127"/>
                <a:ea typeface="양재다운명조M" panose="02020603020101020101" pitchFamily="18" charset="-127"/>
                <a:sym typeface="Wingdings" panose="05000000000000000000" pitchFamily="2" charset="2"/>
              </a:rPr>
              <a:t>   footer</a:t>
            </a:r>
            <a:endParaRPr lang="ko-KR" altLang="en-US" sz="1000" dirty="0">
              <a:latin typeface="양재다운명조M" panose="02020603020101020101" pitchFamily="18" charset="-127"/>
              <a:ea typeface="양재다운명조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2536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8626" y="6668219"/>
            <a:ext cx="9144000" cy="18864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9144000" cy="18864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0" y="400676"/>
            <a:ext cx="2411760" cy="292020"/>
            <a:chOff x="0" y="400676"/>
            <a:chExt cx="2411760" cy="292020"/>
          </a:xfrm>
        </p:grpSpPr>
        <p:sp>
          <p:nvSpPr>
            <p:cNvPr id="8" name="직사각형 7"/>
            <p:cNvSpPr/>
            <p:nvPr/>
          </p:nvSpPr>
          <p:spPr>
            <a:xfrm>
              <a:off x="0" y="404664"/>
              <a:ext cx="53752" cy="28803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3752" y="400676"/>
              <a:ext cx="23580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latin typeface="양재다운명조M" panose="02020603020101020101" pitchFamily="18" charset="-127"/>
                  <a:ea typeface="양재다운명조M" panose="02020603020101020101" pitchFamily="18" charset="-127"/>
                </a:rPr>
                <a:t>기존사이트 장단점 </a:t>
              </a:r>
              <a:r>
                <a:rPr lang="en-US" altLang="ko-KR" sz="1200" dirty="0" smtClean="0">
                  <a:latin typeface="양재다운명조M" panose="02020603020101020101" pitchFamily="18" charset="-127"/>
                  <a:ea typeface="양재다운명조M" panose="02020603020101020101" pitchFamily="18" charset="-127"/>
                </a:rPr>
                <a:t>&amp; </a:t>
              </a:r>
              <a:r>
                <a:rPr lang="ko-KR" altLang="en-US" sz="1200" dirty="0" smtClean="0">
                  <a:latin typeface="양재다운명조M" panose="02020603020101020101" pitchFamily="18" charset="-127"/>
                  <a:ea typeface="양재다운명조M" panose="02020603020101020101" pitchFamily="18" charset="-127"/>
                </a:rPr>
                <a:t>개선방안</a:t>
              </a:r>
              <a:endParaRPr lang="ko-KR" altLang="en-US" sz="1200" dirty="0">
                <a:latin typeface="양재다운명조M" panose="02020603020101020101" pitchFamily="18" charset="-127"/>
                <a:ea typeface="양재다운명조M" panose="02020603020101020101" pitchFamily="18" charset="-127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681606" y="4274184"/>
            <a:ext cx="7739619" cy="14311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latin typeface="양재다운명조M" panose="02020603020101020101" pitchFamily="18" charset="-127"/>
                <a:ea typeface="양재다운명조M" panose="02020603020101020101" pitchFamily="18" charset="-127"/>
              </a:rPr>
              <a:t>주요 상품 구성이 너무 커서 눈에 안 들어옴</a:t>
            </a:r>
            <a:r>
              <a:rPr lang="en-US" altLang="ko-KR" sz="1200" dirty="0" smtClean="0">
                <a:latin typeface="양재다운명조M" panose="02020603020101020101" pitchFamily="18" charset="-127"/>
                <a:ea typeface="양재다운명조M" panose="02020603020101020101" pitchFamily="18" charset="-127"/>
              </a:rPr>
              <a:t>.</a:t>
            </a:r>
          </a:p>
          <a:p>
            <a:endParaRPr lang="en-US" altLang="ko-KR" sz="1200" dirty="0" smtClean="0">
              <a:latin typeface="양재다운명조M" panose="02020603020101020101" pitchFamily="18" charset="-127"/>
              <a:ea typeface="양재다운명조M" panose="02020603020101020101" pitchFamily="18" charset="-127"/>
            </a:endParaRPr>
          </a:p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양재다운명조M" panose="02020603020101020101" pitchFamily="18" charset="-127"/>
                <a:ea typeface="양재다운명조M" panose="02020603020101020101" pitchFamily="18" charset="-127"/>
              </a:rPr>
              <a:t> </a:t>
            </a:r>
            <a:r>
              <a:rPr lang="en-US" altLang="ko-KR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양재다운명조M" panose="02020603020101020101" pitchFamily="18" charset="-127"/>
                <a:ea typeface="양재다운명조M" panose="02020603020101020101" pitchFamily="18" charset="-127"/>
              </a:rPr>
              <a:t> </a:t>
            </a:r>
            <a:r>
              <a:rPr lang="en-US" altLang="ko-KR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양재다운명조M" panose="02020603020101020101" pitchFamily="18" charset="-127"/>
                <a:ea typeface="양재다운명조M" panose="02020603020101020101" pitchFamily="18" charset="-127"/>
                <a:sym typeface="Wingdings" panose="05000000000000000000" pitchFamily="2" charset="2"/>
              </a:rPr>
              <a:t> </a:t>
            </a:r>
            <a:r>
              <a:rPr lang="ko-KR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양재다운명조M" panose="02020603020101020101" pitchFamily="18" charset="-127"/>
                <a:ea typeface="양재다운명조M" panose="02020603020101020101" pitchFamily="18" charset="-127"/>
                <a:sym typeface="Wingdings" panose="05000000000000000000" pitchFamily="2" charset="2"/>
              </a:rPr>
              <a:t>네 가지 상품 모두 눈에 잘 띄도록 하되</a:t>
            </a:r>
            <a:r>
              <a:rPr lang="en-US" altLang="ko-KR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양재다운명조M" panose="02020603020101020101" pitchFamily="18" charset="-127"/>
                <a:ea typeface="양재다운명조M" panose="02020603020101020101" pitchFamily="18" charset="-127"/>
                <a:sym typeface="Wingdings" panose="05000000000000000000" pitchFamily="2" charset="2"/>
              </a:rPr>
              <a:t>, </a:t>
            </a:r>
            <a:r>
              <a:rPr lang="ko-KR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양재다운명조M" panose="02020603020101020101" pitchFamily="18" charset="-127"/>
                <a:ea typeface="양재다운명조M" panose="02020603020101020101" pitchFamily="18" charset="-127"/>
                <a:sym typeface="Wingdings" panose="05000000000000000000" pitchFamily="2" charset="2"/>
              </a:rPr>
              <a:t>주요 상품 </a:t>
            </a:r>
            <a:r>
              <a:rPr lang="ko-KR" altLang="en-US" sz="1100" dirty="0" smtClean="0">
                <a:solidFill>
                  <a:srgbClr val="C00000"/>
                </a:solidFill>
                <a:latin typeface="양재다운명조M" panose="02020603020101020101" pitchFamily="18" charset="-127"/>
                <a:ea typeface="양재다운명조M" panose="02020603020101020101" pitchFamily="18" charset="-127"/>
                <a:sym typeface="Wingdings" panose="05000000000000000000" pitchFamily="2" charset="2"/>
              </a:rPr>
              <a:t>박스의 크기를 줄여 </a:t>
            </a:r>
            <a:r>
              <a:rPr lang="ko-KR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양재다운명조M" panose="02020603020101020101" pitchFamily="18" charset="-127"/>
                <a:ea typeface="양재다운명조M" panose="02020603020101020101" pitchFamily="18" charset="-127"/>
                <a:sym typeface="Wingdings" panose="05000000000000000000" pitchFamily="2" charset="2"/>
              </a:rPr>
              <a:t>스크롤을 조금 더 적게 할 수 있도록 배치</a:t>
            </a:r>
            <a:r>
              <a:rPr lang="en-US" altLang="ko-KR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양재다운명조M" panose="02020603020101020101" pitchFamily="18" charset="-127"/>
                <a:ea typeface="양재다운명조M" panose="02020603020101020101" pitchFamily="18" charset="-127"/>
                <a:sym typeface="Wingdings" panose="05000000000000000000" pitchFamily="2" charset="2"/>
              </a:rPr>
              <a:t>.</a:t>
            </a:r>
            <a:endParaRPr lang="en-US" altLang="ko-KR" sz="1100" dirty="0" smtClean="0">
              <a:solidFill>
                <a:schemeClr val="tx1">
                  <a:lumMod val="75000"/>
                  <a:lumOff val="25000"/>
                </a:schemeClr>
              </a:solidFill>
              <a:latin typeface="양재다운명조M" panose="02020603020101020101" pitchFamily="18" charset="-127"/>
              <a:ea typeface="양재다운명조M" panose="02020603020101020101" pitchFamily="18" charset="-127"/>
            </a:endParaRPr>
          </a:p>
          <a:p>
            <a:endParaRPr lang="en-US" altLang="ko-KR" sz="1600" dirty="0" smtClean="0">
              <a:latin typeface="양재다운명조M" panose="02020603020101020101" pitchFamily="18" charset="-127"/>
              <a:ea typeface="양재다운명조M" panose="02020603020101020101" pitchFamily="18" charset="-127"/>
            </a:endParaRPr>
          </a:p>
          <a:p>
            <a:r>
              <a:rPr lang="ko-KR" altLang="en-US" sz="1200" dirty="0" smtClean="0">
                <a:latin typeface="양재다운명조M" panose="02020603020101020101" pitchFamily="18" charset="-127"/>
                <a:ea typeface="양재다운명조M" panose="02020603020101020101" pitchFamily="18" charset="-127"/>
              </a:rPr>
              <a:t>세부 상품 구성 또한 너무 커서 한눈에 들어오지 않음</a:t>
            </a:r>
            <a:r>
              <a:rPr lang="en-US" altLang="ko-KR" sz="1200" dirty="0" smtClean="0">
                <a:latin typeface="양재다운명조M" panose="02020603020101020101" pitchFamily="18" charset="-127"/>
                <a:ea typeface="양재다운명조M" panose="02020603020101020101" pitchFamily="18" charset="-127"/>
              </a:rPr>
              <a:t>.</a:t>
            </a:r>
          </a:p>
          <a:p>
            <a:endParaRPr lang="en-US" altLang="ko-KR" sz="1200" dirty="0" smtClean="0">
              <a:latin typeface="양재다운명조M" panose="02020603020101020101" pitchFamily="18" charset="-127"/>
              <a:ea typeface="양재다운명조M" panose="02020603020101020101" pitchFamily="18" charset="-127"/>
            </a:endParaRPr>
          </a:p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양재다운명조M" panose="02020603020101020101" pitchFamily="18" charset="-127"/>
                <a:ea typeface="양재다운명조M" panose="02020603020101020101" pitchFamily="18" charset="-127"/>
              </a:rPr>
              <a:t> </a:t>
            </a:r>
            <a:r>
              <a:rPr lang="en-US" altLang="ko-KR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양재다운명조M" panose="02020603020101020101" pitchFamily="18" charset="-127"/>
                <a:ea typeface="양재다운명조M" panose="02020603020101020101" pitchFamily="18" charset="-127"/>
              </a:rPr>
              <a:t> </a:t>
            </a:r>
            <a:r>
              <a:rPr lang="en-US" altLang="ko-KR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양재다운명조M" panose="02020603020101020101" pitchFamily="18" charset="-127"/>
                <a:ea typeface="양재다운명조M" panose="02020603020101020101" pitchFamily="18" charset="-127"/>
                <a:sym typeface="Wingdings" panose="05000000000000000000" pitchFamily="2" charset="2"/>
              </a:rPr>
              <a:t> </a:t>
            </a:r>
            <a:r>
              <a:rPr lang="ko-KR" altLang="en-US" sz="1100" dirty="0" smtClean="0">
                <a:solidFill>
                  <a:srgbClr val="C00000"/>
                </a:solidFill>
                <a:latin typeface="양재다운명조M" panose="02020603020101020101" pitchFamily="18" charset="-127"/>
                <a:ea typeface="양재다운명조M" panose="02020603020101020101" pitchFamily="18" charset="-127"/>
                <a:sym typeface="Wingdings" panose="05000000000000000000" pitchFamily="2" charset="2"/>
              </a:rPr>
              <a:t>슬라이더 형식</a:t>
            </a:r>
            <a:r>
              <a:rPr lang="ko-KR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양재다운명조M" panose="02020603020101020101" pitchFamily="18" charset="-127"/>
                <a:ea typeface="양재다운명조M" panose="02020603020101020101" pitchFamily="18" charset="-127"/>
                <a:sym typeface="Wingdings" panose="05000000000000000000" pitchFamily="2" charset="2"/>
              </a:rPr>
              <a:t>으로 구현하여 깔끔하게 정리되도록 함</a:t>
            </a:r>
            <a:r>
              <a:rPr lang="en-US" altLang="ko-KR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양재다운명조M" panose="02020603020101020101" pitchFamily="18" charset="-127"/>
                <a:ea typeface="양재다운명조M" panose="02020603020101020101" pitchFamily="18" charset="-127"/>
                <a:sym typeface="Wingdings" panose="05000000000000000000" pitchFamily="2" charset="2"/>
              </a:rPr>
              <a:t>.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74756" y="1703842"/>
            <a:ext cx="5262979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latin typeface="양재다운명조M" panose="02020603020101020101" pitchFamily="18" charset="-127"/>
                <a:ea typeface="양재다운명조M" panose="02020603020101020101" pitchFamily="18" charset="-127"/>
              </a:rPr>
              <a:t>전반적으로 페이지 가득 찬 느낌이라 깔끔한 느낌이 있음</a:t>
            </a:r>
            <a:r>
              <a:rPr lang="en-US" altLang="ko-KR" sz="1200" dirty="0" smtClean="0">
                <a:latin typeface="양재다운명조M" panose="02020603020101020101" pitchFamily="18" charset="-127"/>
                <a:ea typeface="양재다운명조M" panose="02020603020101020101" pitchFamily="18" charset="-127"/>
              </a:rPr>
              <a:t>.</a:t>
            </a:r>
          </a:p>
          <a:p>
            <a:endParaRPr lang="en-US" altLang="ko-KR" dirty="0" smtClean="0">
              <a:latin typeface="양재다운명조M" panose="02020603020101020101" pitchFamily="18" charset="-127"/>
              <a:ea typeface="양재다운명조M" panose="02020603020101020101" pitchFamily="18" charset="-127"/>
            </a:endParaRPr>
          </a:p>
          <a:p>
            <a:r>
              <a:rPr lang="ko-KR" altLang="en-US" sz="1200" dirty="0" smtClean="0">
                <a:latin typeface="양재다운명조M" panose="02020603020101020101" pitchFamily="18" charset="-127"/>
                <a:ea typeface="양재다운명조M" panose="02020603020101020101" pitchFamily="18" charset="-127"/>
              </a:rPr>
              <a:t>검정</a:t>
            </a:r>
            <a:r>
              <a:rPr lang="en-US" altLang="ko-KR" sz="1200" dirty="0" smtClean="0">
                <a:latin typeface="양재다운명조M" panose="02020603020101020101" pitchFamily="18" charset="-127"/>
                <a:ea typeface="양재다운명조M" panose="02020603020101020101" pitchFamily="18" charset="-127"/>
              </a:rPr>
              <a:t>, </a:t>
            </a:r>
            <a:r>
              <a:rPr lang="ko-KR" altLang="en-US" sz="1200" dirty="0" smtClean="0">
                <a:latin typeface="양재다운명조M" panose="02020603020101020101" pitchFamily="18" charset="-127"/>
                <a:ea typeface="양재다운명조M" panose="02020603020101020101" pitchFamily="18" charset="-127"/>
              </a:rPr>
              <a:t>흰색</a:t>
            </a:r>
            <a:r>
              <a:rPr lang="en-US" altLang="ko-KR" sz="1200" dirty="0" smtClean="0">
                <a:latin typeface="양재다운명조M" panose="02020603020101020101" pitchFamily="18" charset="-127"/>
                <a:ea typeface="양재다운명조M" panose="02020603020101020101" pitchFamily="18" charset="-127"/>
              </a:rPr>
              <a:t>, </a:t>
            </a:r>
            <a:r>
              <a:rPr lang="ko-KR" altLang="en-US" sz="1200" dirty="0" smtClean="0">
                <a:latin typeface="양재다운명조M" panose="02020603020101020101" pitchFamily="18" charset="-127"/>
                <a:ea typeface="양재다운명조M" panose="02020603020101020101" pitchFamily="18" charset="-127"/>
              </a:rPr>
              <a:t>회색의 배합으로 구성크기가 크더라도 차분한 느낌이 있음</a:t>
            </a:r>
            <a:r>
              <a:rPr lang="en-US" altLang="ko-KR" sz="1200" dirty="0" smtClean="0">
                <a:latin typeface="양재다운명조M" panose="02020603020101020101" pitchFamily="18" charset="-127"/>
                <a:ea typeface="양재다운명조M" panose="02020603020101020101" pitchFamily="18" charset="-127"/>
              </a:rPr>
              <a:t>.</a:t>
            </a:r>
          </a:p>
          <a:p>
            <a:endParaRPr lang="en-US" altLang="ko-KR" sz="1400" dirty="0">
              <a:latin typeface="양재다운명조M" panose="02020603020101020101" pitchFamily="18" charset="-127"/>
              <a:ea typeface="양재다운명조M" panose="02020603020101020101" pitchFamily="18" charset="-127"/>
            </a:endParaRPr>
          </a:p>
          <a:p>
            <a:r>
              <a:rPr lang="ko-KR" altLang="en-US" sz="1200" dirty="0" smtClean="0">
                <a:latin typeface="양재다운명조M" panose="02020603020101020101" pitchFamily="18" charset="-127"/>
                <a:ea typeface="양재다운명조M" panose="02020603020101020101" pitchFamily="18" charset="-127"/>
              </a:rPr>
              <a:t>주요 상품들을 </a:t>
            </a:r>
            <a:r>
              <a:rPr lang="en-US" altLang="ko-KR" sz="1200" dirty="0" smtClean="0">
                <a:latin typeface="양재다운명조M" panose="02020603020101020101" pitchFamily="18" charset="-127"/>
                <a:ea typeface="양재다운명조M" panose="02020603020101020101" pitchFamily="18" charset="-127"/>
              </a:rPr>
              <a:t>GIF</a:t>
            </a:r>
            <a:r>
              <a:rPr lang="ko-KR" altLang="en-US" sz="1200" dirty="0" smtClean="0">
                <a:latin typeface="양재다운명조M" panose="02020603020101020101" pitchFamily="18" charset="-127"/>
                <a:ea typeface="양재다운명조M" panose="02020603020101020101" pitchFamily="18" charset="-127"/>
              </a:rPr>
              <a:t>로 구현하여 단순한 레이아웃이지만 </a:t>
            </a:r>
            <a:r>
              <a:rPr lang="ko-KR" altLang="en-US" sz="1200" dirty="0" err="1" smtClean="0">
                <a:latin typeface="양재다운명조M" panose="02020603020101020101" pitchFamily="18" charset="-127"/>
                <a:ea typeface="양재다운명조M" panose="02020603020101020101" pitchFamily="18" charset="-127"/>
              </a:rPr>
              <a:t>유니크함을</a:t>
            </a:r>
            <a:r>
              <a:rPr lang="ko-KR" altLang="en-US" sz="1200" dirty="0" smtClean="0">
                <a:latin typeface="양재다운명조M" panose="02020603020101020101" pitchFamily="18" charset="-127"/>
                <a:ea typeface="양재다운명조M" panose="02020603020101020101" pitchFamily="18" charset="-127"/>
              </a:rPr>
              <a:t> 살림</a:t>
            </a:r>
            <a:r>
              <a:rPr lang="en-US" altLang="ko-KR" sz="1200" dirty="0" smtClean="0">
                <a:latin typeface="양재다운명조M" panose="02020603020101020101" pitchFamily="18" charset="-127"/>
                <a:ea typeface="양재다운명조M" panose="02020603020101020101" pitchFamily="18" charset="-127"/>
              </a:rPr>
              <a:t>.</a:t>
            </a:r>
          </a:p>
          <a:p>
            <a:endParaRPr lang="en-US" altLang="ko-KR" sz="1200" dirty="0">
              <a:latin typeface="양재다운명조M" panose="02020603020101020101" pitchFamily="18" charset="-127"/>
              <a:ea typeface="양재다운명조M" panose="02020603020101020101" pitchFamily="18" charset="-127"/>
            </a:endParaRPr>
          </a:p>
          <a:p>
            <a:r>
              <a:rPr lang="ko-KR" altLang="en-US" sz="1200" dirty="0" smtClean="0">
                <a:latin typeface="양재다운명조M" panose="02020603020101020101" pitchFamily="18" charset="-127"/>
                <a:ea typeface="양재다운명조M" panose="02020603020101020101" pitchFamily="18" charset="-127"/>
              </a:rPr>
              <a:t>메인 배너에 영상을 삽입하여 눈길을 강하게 이끌 수 있게 함</a:t>
            </a:r>
            <a:r>
              <a:rPr lang="en-US" altLang="ko-KR" sz="1200" dirty="0" smtClean="0">
                <a:latin typeface="양재다운명조M" panose="02020603020101020101" pitchFamily="18" charset="-127"/>
                <a:ea typeface="양재다운명조M" panose="02020603020101020101" pitchFamily="18" charset="-127"/>
              </a:rPr>
              <a:t>.</a:t>
            </a:r>
          </a:p>
        </p:txBody>
      </p:sp>
      <p:grpSp>
        <p:nvGrpSpPr>
          <p:cNvPr id="38" name="그룹 37"/>
          <p:cNvGrpSpPr/>
          <p:nvPr/>
        </p:nvGrpSpPr>
        <p:grpSpPr>
          <a:xfrm>
            <a:off x="617078" y="1273716"/>
            <a:ext cx="2403728" cy="276999"/>
            <a:chOff x="8032" y="400676"/>
            <a:chExt cx="2403728" cy="276999"/>
          </a:xfrm>
        </p:grpSpPr>
        <p:sp>
          <p:nvSpPr>
            <p:cNvPr id="39" name="직사각형 38"/>
            <p:cNvSpPr/>
            <p:nvPr/>
          </p:nvSpPr>
          <p:spPr>
            <a:xfrm>
              <a:off x="8032" y="448816"/>
              <a:ext cx="45719" cy="216024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rgbClr val="FF6600"/>
                  </a:solidFill>
                </a:rPr>
                <a:t> </a:t>
              </a:r>
              <a:endParaRPr lang="ko-KR" altLang="en-US" dirty="0">
                <a:solidFill>
                  <a:srgbClr val="FF6600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3752" y="400676"/>
              <a:ext cx="23580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latin typeface="양재다운명조M" panose="02020603020101020101" pitchFamily="18" charset="-127"/>
                  <a:ea typeface="양재다운명조M" panose="02020603020101020101" pitchFamily="18" charset="-127"/>
                </a:rPr>
                <a:t>장점</a:t>
              </a:r>
              <a:endParaRPr lang="ko-KR" altLang="en-US" sz="1200" dirty="0">
                <a:latin typeface="양재다운명조M" panose="02020603020101020101" pitchFamily="18" charset="-127"/>
                <a:ea typeface="양재다운명조M" panose="02020603020101020101" pitchFamily="18" charset="-127"/>
              </a:endParaRPr>
            </a:p>
          </p:txBody>
        </p:sp>
      </p:grpSp>
      <p:grpSp>
        <p:nvGrpSpPr>
          <p:cNvPr id="41" name="그룹 40"/>
          <p:cNvGrpSpPr/>
          <p:nvPr/>
        </p:nvGrpSpPr>
        <p:grpSpPr>
          <a:xfrm>
            <a:off x="609598" y="3775009"/>
            <a:ext cx="2403728" cy="276999"/>
            <a:chOff x="8032" y="400676"/>
            <a:chExt cx="2403728" cy="276999"/>
          </a:xfrm>
        </p:grpSpPr>
        <p:sp>
          <p:nvSpPr>
            <p:cNvPr id="42" name="직사각형 41"/>
            <p:cNvSpPr/>
            <p:nvPr/>
          </p:nvSpPr>
          <p:spPr>
            <a:xfrm>
              <a:off x="8032" y="448816"/>
              <a:ext cx="45719" cy="216024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rgbClr val="FF6600"/>
                  </a:solidFill>
                </a:rPr>
                <a:t> </a:t>
              </a:r>
              <a:endParaRPr lang="ko-KR" altLang="en-US" dirty="0">
                <a:solidFill>
                  <a:srgbClr val="FF6600"/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3752" y="400676"/>
              <a:ext cx="23580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latin typeface="양재다운명조M" panose="02020603020101020101" pitchFamily="18" charset="-127"/>
                  <a:ea typeface="양재다운명조M" panose="02020603020101020101" pitchFamily="18" charset="-127"/>
                </a:rPr>
                <a:t>단점 및 개선방안</a:t>
              </a:r>
              <a:endParaRPr lang="ko-KR" altLang="en-US" sz="1200" dirty="0">
                <a:latin typeface="양재다운명조M" panose="02020603020101020101" pitchFamily="18" charset="-127"/>
                <a:ea typeface="양재다운명조M" panose="02020603020101020101" pitchFamily="18" charset="-127"/>
              </a:endParaRPr>
            </a:p>
          </p:txBody>
        </p:sp>
      </p:grpSp>
      <p:sp>
        <p:nvSpPr>
          <p:cNvPr id="12" name="순서도: 연결자 11"/>
          <p:cNvSpPr/>
          <p:nvPr/>
        </p:nvSpPr>
        <p:spPr>
          <a:xfrm>
            <a:off x="617077" y="1825912"/>
            <a:ext cx="45719" cy="45719"/>
          </a:xfrm>
          <a:prstGeom prst="flowChartConnector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순서도: 연결자 44"/>
          <p:cNvSpPr/>
          <p:nvPr/>
        </p:nvSpPr>
        <p:spPr>
          <a:xfrm>
            <a:off x="617077" y="2283112"/>
            <a:ext cx="45719" cy="45719"/>
          </a:xfrm>
          <a:prstGeom prst="flowChartConnector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순서도: 연결자 45"/>
          <p:cNvSpPr/>
          <p:nvPr/>
        </p:nvSpPr>
        <p:spPr>
          <a:xfrm>
            <a:off x="616448" y="2665850"/>
            <a:ext cx="45719" cy="45719"/>
          </a:xfrm>
          <a:prstGeom prst="flowChartConnector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순서도: 연결자 46"/>
          <p:cNvSpPr/>
          <p:nvPr/>
        </p:nvSpPr>
        <p:spPr>
          <a:xfrm>
            <a:off x="617079" y="3050048"/>
            <a:ext cx="45719" cy="45719"/>
          </a:xfrm>
          <a:prstGeom prst="flowChartConnector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순서도: 연결자 47"/>
          <p:cNvSpPr/>
          <p:nvPr/>
        </p:nvSpPr>
        <p:spPr>
          <a:xfrm>
            <a:off x="616447" y="5175976"/>
            <a:ext cx="45719" cy="45719"/>
          </a:xfrm>
          <a:prstGeom prst="flowChartConnector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순서도: 연결자 48"/>
          <p:cNvSpPr/>
          <p:nvPr/>
        </p:nvSpPr>
        <p:spPr>
          <a:xfrm>
            <a:off x="609596" y="4391911"/>
            <a:ext cx="45719" cy="45719"/>
          </a:xfrm>
          <a:prstGeom prst="flowChartConnector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9072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8626" y="6668219"/>
            <a:ext cx="9144000" cy="18864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9144000" cy="18864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0" y="400676"/>
            <a:ext cx="2411760" cy="292020"/>
            <a:chOff x="0" y="400676"/>
            <a:chExt cx="2411760" cy="292020"/>
          </a:xfrm>
        </p:grpSpPr>
        <p:sp>
          <p:nvSpPr>
            <p:cNvPr id="8" name="직사각형 7"/>
            <p:cNvSpPr/>
            <p:nvPr/>
          </p:nvSpPr>
          <p:spPr>
            <a:xfrm>
              <a:off x="0" y="404664"/>
              <a:ext cx="53752" cy="28803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3752" y="400676"/>
              <a:ext cx="23580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latin typeface="양재다운명조M" panose="02020603020101020101" pitchFamily="18" charset="-127"/>
                  <a:ea typeface="양재다운명조M" panose="02020603020101020101" pitchFamily="18" charset="-127"/>
                </a:rPr>
                <a:t>기존사이트 장단점 </a:t>
              </a:r>
              <a:r>
                <a:rPr lang="en-US" altLang="ko-KR" sz="1200" dirty="0" smtClean="0">
                  <a:latin typeface="양재다운명조M" panose="02020603020101020101" pitchFamily="18" charset="-127"/>
                  <a:ea typeface="양재다운명조M" panose="02020603020101020101" pitchFamily="18" charset="-127"/>
                </a:rPr>
                <a:t>&amp; </a:t>
              </a:r>
              <a:r>
                <a:rPr lang="ko-KR" altLang="en-US" sz="1200" dirty="0" smtClean="0">
                  <a:latin typeface="양재다운명조M" panose="02020603020101020101" pitchFamily="18" charset="-127"/>
                  <a:ea typeface="양재다운명조M" panose="02020603020101020101" pitchFamily="18" charset="-127"/>
                </a:rPr>
                <a:t>개선방안</a:t>
              </a:r>
              <a:endParaRPr lang="ko-KR" altLang="en-US" sz="1200" dirty="0">
                <a:latin typeface="양재다운명조M" panose="02020603020101020101" pitchFamily="18" charset="-127"/>
                <a:ea typeface="양재다운명조M" panose="02020603020101020101" pitchFamily="18" charset="-127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186297" y="1412776"/>
            <a:ext cx="6771405" cy="38779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양재다운명조M" panose="02020603020101020101" pitchFamily="18" charset="-127"/>
                <a:ea typeface="양재다운명조M" panose="02020603020101020101" pitchFamily="18" charset="-127"/>
              </a:rPr>
              <a:t>주요 상품과 세부 상품의 </a:t>
            </a:r>
            <a:r>
              <a:rPr lang="ko-KR" altLang="en-US" dirty="0" smtClean="0">
                <a:solidFill>
                  <a:srgbClr val="FF6600"/>
                </a:solidFill>
                <a:latin typeface="양재다운명조M" panose="02020603020101020101" pitchFamily="18" charset="-127"/>
                <a:ea typeface="양재다운명조M" panose="02020603020101020101" pitchFamily="18" charset="-127"/>
              </a:rPr>
              <a:t>섹션 나누기</a:t>
            </a:r>
            <a:endParaRPr lang="en-US" altLang="ko-KR" dirty="0" smtClean="0">
              <a:solidFill>
                <a:srgbClr val="FF6600"/>
              </a:solidFill>
              <a:latin typeface="양재다운명조M" panose="02020603020101020101" pitchFamily="18" charset="-127"/>
              <a:ea typeface="양재다운명조M" panose="02020603020101020101" pitchFamily="18" charset="-127"/>
            </a:endParaRPr>
          </a:p>
          <a:p>
            <a:pPr algn="ctr"/>
            <a:endParaRPr lang="en-US" altLang="ko-KR" dirty="0" smtClean="0">
              <a:solidFill>
                <a:srgbClr val="FF6600"/>
              </a:solidFill>
              <a:latin typeface="양재다운명조M" panose="02020603020101020101" pitchFamily="18" charset="-127"/>
              <a:ea typeface="양재다운명조M" panose="02020603020101020101" pitchFamily="18" charset="-127"/>
            </a:endParaRPr>
          </a:p>
          <a:p>
            <a:pPr algn="ctr"/>
            <a:endParaRPr lang="en-US" altLang="ko-KR" dirty="0">
              <a:solidFill>
                <a:srgbClr val="FF6600"/>
              </a:solidFill>
              <a:latin typeface="양재다운명조M" panose="02020603020101020101" pitchFamily="18" charset="-127"/>
              <a:ea typeface="양재다운명조M" panose="02020603020101020101" pitchFamily="18" charset="-127"/>
            </a:endParaRPr>
          </a:p>
          <a:p>
            <a:pPr algn="ctr"/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양재다운명조M" panose="02020603020101020101" pitchFamily="18" charset="-127"/>
                <a:ea typeface="양재다운명조M" panose="02020603020101020101" pitchFamily="18" charset="-127"/>
              </a:rPr>
              <a:t>디자인 배너 유지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양재다운명조M" panose="02020603020101020101" pitchFamily="18" charset="-127"/>
              <a:ea typeface="양재다운명조M" panose="02020603020101020101" pitchFamily="18" charset="-127"/>
            </a:endParaRPr>
          </a:p>
          <a:p>
            <a:pPr algn="ctr"/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양재다운명조M" panose="02020603020101020101" pitchFamily="18" charset="-127"/>
              <a:ea typeface="양재다운명조M" panose="02020603020101020101" pitchFamily="18" charset="-127"/>
            </a:endParaRPr>
          </a:p>
          <a:p>
            <a:pPr algn="ctr"/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양재다운명조M" panose="02020603020101020101" pitchFamily="18" charset="-127"/>
              <a:ea typeface="양재다운명조M" panose="02020603020101020101" pitchFamily="18" charset="-127"/>
            </a:endParaRPr>
          </a:p>
          <a:p>
            <a:pPr algn="ctr"/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양재다운명조M" panose="02020603020101020101" pitchFamily="18" charset="-127"/>
                <a:ea typeface="양재다운명조M" panose="02020603020101020101" pitchFamily="18" charset="-127"/>
              </a:rPr>
              <a:t>메인 비디오 유지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양재다운명조M" panose="02020603020101020101" pitchFamily="18" charset="-127"/>
              <a:ea typeface="양재다운명조M" panose="02020603020101020101" pitchFamily="18" charset="-127"/>
            </a:endParaRPr>
          </a:p>
          <a:p>
            <a:pPr algn="ctr"/>
            <a:endParaRPr lang="en-US" altLang="ko-KR" dirty="0" smtClean="0">
              <a:solidFill>
                <a:srgbClr val="FF6600"/>
              </a:solidFill>
              <a:latin typeface="양재다운명조M" panose="02020603020101020101" pitchFamily="18" charset="-127"/>
              <a:ea typeface="양재다운명조M" panose="02020603020101020101" pitchFamily="18" charset="-127"/>
            </a:endParaRPr>
          </a:p>
          <a:p>
            <a:pPr algn="ctr"/>
            <a:endParaRPr lang="en-US" altLang="ko-KR" dirty="0">
              <a:solidFill>
                <a:srgbClr val="FF6600"/>
              </a:solidFill>
              <a:latin typeface="양재다운명조M" panose="02020603020101020101" pitchFamily="18" charset="-127"/>
              <a:ea typeface="양재다운명조M" panose="02020603020101020101" pitchFamily="18" charset="-127"/>
            </a:endParaRPr>
          </a:p>
          <a:p>
            <a:pPr algn="ctr"/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양재다운명조M" panose="02020603020101020101" pitchFamily="18" charset="-127"/>
                <a:ea typeface="양재다운명조M" panose="02020603020101020101" pitchFamily="18" charset="-127"/>
              </a:rPr>
              <a:t>상품의 주요 색상인 </a:t>
            </a:r>
            <a:r>
              <a:rPr lang="ko-KR" altLang="en-US" dirty="0" smtClean="0">
                <a:solidFill>
                  <a:srgbClr val="FF6600"/>
                </a:solidFill>
                <a:latin typeface="양재다운명조M" panose="02020603020101020101" pitchFamily="18" charset="-127"/>
                <a:ea typeface="양재다운명조M" panose="02020603020101020101" pitchFamily="18" charset="-127"/>
              </a:rPr>
              <a:t>오렌지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양재다운명조M" panose="02020603020101020101" pitchFamily="18" charset="-127"/>
                <a:ea typeface="양재다운명조M" panose="02020603020101020101" pitchFamily="18" charset="-127"/>
              </a:rPr>
              <a:t>,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양재다운명조M" panose="02020603020101020101" pitchFamily="18" charset="-127"/>
                <a:ea typeface="양재다운명조M" panose="02020603020101020101" pitchFamily="18" charset="-127"/>
              </a:rPr>
              <a:t>검정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양재다운명조M" panose="02020603020101020101" pitchFamily="18" charset="-127"/>
                <a:ea typeface="양재다운명조M" panose="02020603020101020101" pitchFamily="18" charset="-127"/>
              </a:rPr>
              <a:t>,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양재다운명조M" panose="02020603020101020101" pitchFamily="18" charset="-127"/>
                <a:ea typeface="양재다운명조M" panose="02020603020101020101" pitchFamily="18" charset="-127"/>
              </a:rPr>
              <a:t>회색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양재다운명조M" panose="02020603020101020101" pitchFamily="18" charset="-127"/>
                <a:ea typeface="양재다운명조M" panose="02020603020101020101" pitchFamily="18" charset="-127"/>
              </a:rPr>
              <a:t>,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양재다운명조M" panose="02020603020101020101" pitchFamily="18" charset="-127"/>
                <a:ea typeface="양재다운명조M" panose="02020603020101020101" pitchFamily="18" charset="-127"/>
              </a:rPr>
              <a:t>흰색 사용하여 구성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양재다운명조M" panose="02020603020101020101" pitchFamily="18" charset="-127"/>
              <a:ea typeface="양재다운명조M" panose="02020603020101020101" pitchFamily="18" charset="-127"/>
            </a:endParaRPr>
          </a:p>
          <a:p>
            <a:pPr algn="ctr"/>
            <a:endParaRPr lang="en-US" altLang="ko-KR" dirty="0" smtClean="0">
              <a:solidFill>
                <a:srgbClr val="FF6600"/>
              </a:solidFill>
              <a:latin typeface="양재다운명조M" panose="02020603020101020101" pitchFamily="18" charset="-127"/>
              <a:ea typeface="양재다운명조M" panose="02020603020101020101" pitchFamily="18" charset="-127"/>
            </a:endParaRPr>
          </a:p>
          <a:p>
            <a:pPr algn="ctr"/>
            <a:endParaRPr lang="en-US" altLang="ko-KR" dirty="0" smtClean="0">
              <a:solidFill>
                <a:srgbClr val="FF6600"/>
              </a:solidFill>
              <a:latin typeface="양재다운명조M" panose="02020603020101020101" pitchFamily="18" charset="-127"/>
              <a:ea typeface="양재다운명조M" panose="02020603020101020101" pitchFamily="18" charset="-127"/>
            </a:endParaRPr>
          </a:p>
          <a:p>
            <a:pPr algn="ctr"/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양재다운명조M" panose="02020603020101020101" pitchFamily="18" charset="-127"/>
                <a:ea typeface="양재다운명조M" panose="02020603020101020101" pitchFamily="18" charset="-127"/>
              </a:rPr>
              <a:t>기존 사이트의 의도가 있을 것으로 판단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양재다운명조M" panose="02020603020101020101" pitchFamily="18" charset="-127"/>
                <a:ea typeface="양재다운명조M" panose="02020603020101020101" pitchFamily="18" charset="-127"/>
              </a:rPr>
              <a:t>.</a:t>
            </a:r>
          </a:p>
          <a:p>
            <a:pPr algn="ctr"/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양재다운명조M" panose="02020603020101020101" pitchFamily="18" charset="-127"/>
                <a:ea typeface="양재다운명조M" panose="02020603020101020101" pitchFamily="18" charset="-127"/>
              </a:rPr>
              <a:t>일반 사이트들보다는 크게 유지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양재다운명조M" panose="02020603020101020101" pitchFamily="18" charset="-127"/>
                <a:ea typeface="양재다운명조M" panose="02020603020101020101" pitchFamily="18" charset="-127"/>
              </a:rPr>
              <a:t>,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양재다운명조M" panose="02020603020101020101" pitchFamily="18" charset="-127"/>
                <a:ea typeface="양재다운명조M" panose="02020603020101020101" pitchFamily="18" charset="-127"/>
              </a:rPr>
              <a:t>박스 </a:t>
            </a:r>
            <a:r>
              <a:rPr lang="en-US" altLang="ko-KR" sz="1200" dirty="0" smtClean="0">
                <a:solidFill>
                  <a:srgbClr val="FF6600"/>
                </a:solidFill>
                <a:latin typeface="양재다운명조M" panose="02020603020101020101" pitchFamily="18" charset="-127"/>
                <a:ea typeface="양재다운명조M" panose="02020603020101020101" pitchFamily="18" charset="-127"/>
              </a:rPr>
              <a:t>Border </a:t>
            </a:r>
            <a:r>
              <a:rPr lang="ko-KR" altLang="en-US" sz="1200" dirty="0" smtClean="0">
                <a:solidFill>
                  <a:srgbClr val="FF6600"/>
                </a:solidFill>
                <a:latin typeface="양재다운명조M" panose="02020603020101020101" pitchFamily="18" charset="-127"/>
                <a:ea typeface="양재다운명조M" panose="02020603020101020101" pitchFamily="18" charset="-127"/>
              </a:rPr>
              <a:t>유지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양재다운명조M" panose="02020603020101020101" pitchFamily="18" charset="-127"/>
                <a:ea typeface="양재다운명조M" panose="02020603020101020101" pitchFamily="18" charset="-127"/>
              </a:rPr>
              <a:t>하되 스크롤의 횟수를 줄일 수 있도록 구성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양재다운명조M" panose="02020603020101020101" pitchFamily="18" charset="-127"/>
                <a:ea typeface="양재다운명조M" panose="02020603020101020101" pitchFamily="18" charset="-127"/>
              </a:rPr>
              <a:t>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양재다운명조M" panose="02020603020101020101" pitchFamily="18" charset="-127"/>
              <a:ea typeface="양재다운명조M" panose="02020603020101020101" pitchFamily="18" charset="-127"/>
            </a:endParaRPr>
          </a:p>
        </p:txBody>
      </p:sp>
      <p:pic>
        <p:nvPicPr>
          <p:cNvPr id="22" name="Picture 2" descr="E:\웹1_09\plusxobject\ppt\img\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2852936"/>
            <a:ext cx="1455403" cy="739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12" descr="E:\웹1_09\plusxobject\ppt\img\1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7684" y="2072990"/>
            <a:ext cx="1368152" cy="739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2784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8626" y="6668219"/>
            <a:ext cx="9144000" cy="18864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9144000" cy="18864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0" y="400676"/>
            <a:ext cx="2411760" cy="292020"/>
            <a:chOff x="0" y="400676"/>
            <a:chExt cx="2411760" cy="292020"/>
          </a:xfrm>
        </p:grpSpPr>
        <p:sp>
          <p:nvSpPr>
            <p:cNvPr id="8" name="직사각형 7"/>
            <p:cNvSpPr/>
            <p:nvPr/>
          </p:nvSpPr>
          <p:spPr>
            <a:xfrm>
              <a:off x="0" y="404664"/>
              <a:ext cx="53752" cy="28803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3752" y="400676"/>
              <a:ext cx="23580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 smtClean="0">
                  <a:latin typeface="양재다운명조M" panose="02020603020101020101" pitchFamily="18" charset="-127"/>
                  <a:ea typeface="양재다운명조M" panose="02020603020101020101" pitchFamily="18" charset="-127"/>
                </a:rPr>
                <a:t>리디자인</a:t>
              </a:r>
              <a:r>
                <a:rPr lang="ko-KR" altLang="en-US" sz="1200" dirty="0" smtClean="0">
                  <a:latin typeface="양재다운명조M" panose="02020603020101020101" pitchFamily="18" charset="-127"/>
                  <a:ea typeface="양재다운명조M" panose="02020603020101020101" pitchFamily="18" charset="-127"/>
                </a:rPr>
                <a:t> 시안</a:t>
              </a:r>
              <a:endParaRPr lang="en-US" altLang="ko-KR" sz="1200" dirty="0" smtClean="0">
                <a:latin typeface="양재다운명조M" panose="02020603020101020101" pitchFamily="18" charset="-127"/>
                <a:ea typeface="양재다운명조M" panose="02020603020101020101" pitchFamily="18" charset="-127"/>
              </a:endParaRPr>
            </a:p>
          </p:txBody>
        </p:sp>
      </p:grpSp>
      <p:pic>
        <p:nvPicPr>
          <p:cNvPr id="1026" name="Picture 2" descr="C:\Users\Ace\Desktop\+x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908720"/>
            <a:ext cx="1612466" cy="5452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779912" y="2060848"/>
            <a:ext cx="452239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양재다운명조M" panose="02020603020101020101" pitchFamily="18" charset="-127"/>
                <a:ea typeface="양재다운명조M" panose="02020603020101020101" pitchFamily="18" charset="-127"/>
              </a:rPr>
              <a:t>- 1920*1080</a:t>
            </a:r>
          </a:p>
          <a:p>
            <a:endParaRPr lang="en-US" altLang="ko-KR" sz="1600" dirty="0">
              <a:latin typeface="양재다운명조M" panose="02020603020101020101" pitchFamily="18" charset="-127"/>
              <a:ea typeface="양재다운명조M" panose="02020603020101020101" pitchFamily="18" charset="-127"/>
            </a:endParaRPr>
          </a:p>
          <a:p>
            <a:r>
              <a:rPr lang="en-US" altLang="ko-KR" sz="1600" dirty="0" smtClean="0">
                <a:latin typeface="양재다운명조M" panose="02020603020101020101" pitchFamily="18" charset="-127"/>
                <a:ea typeface="양재다운명조M" panose="02020603020101020101" pitchFamily="18" charset="-127"/>
              </a:rPr>
              <a:t>- </a:t>
            </a:r>
            <a:r>
              <a:rPr lang="ko-KR" altLang="en-US" sz="1600" dirty="0" err="1" smtClean="0">
                <a:latin typeface="양재다운명조M" panose="02020603020101020101" pitchFamily="18" charset="-127"/>
                <a:ea typeface="양재다운명조M" panose="02020603020101020101" pitchFamily="18" charset="-127"/>
              </a:rPr>
              <a:t>메인비디오</a:t>
            </a:r>
            <a:r>
              <a:rPr lang="ko-KR" altLang="en-US" sz="1600" dirty="0" smtClean="0">
                <a:latin typeface="양재다운명조M" panose="02020603020101020101" pitchFamily="18" charset="-127"/>
                <a:ea typeface="양재다운명조M" panose="02020603020101020101" pitchFamily="18" charset="-127"/>
              </a:rPr>
              <a:t> 유지</a:t>
            </a:r>
            <a:endParaRPr lang="en-US" altLang="ko-KR" sz="1600" dirty="0" smtClean="0">
              <a:latin typeface="양재다운명조M" panose="02020603020101020101" pitchFamily="18" charset="-127"/>
              <a:ea typeface="양재다운명조M" panose="02020603020101020101" pitchFamily="18" charset="-127"/>
            </a:endParaRPr>
          </a:p>
          <a:p>
            <a:endParaRPr lang="en-US" altLang="ko-KR" sz="1600" dirty="0">
              <a:latin typeface="양재다운명조M" panose="02020603020101020101" pitchFamily="18" charset="-127"/>
              <a:ea typeface="양재다운명조M" panose="02020603020101020101" pitchFamily="18" charset="-127"/>
            </a:endParaRPr>
          </a:p>
          <a:p>
            <a:r>
              <a:rPr lang="en-US" altLang="ko-KR" sz="1600" dirty="0" smtClean="0">
                <a:latin typeface="양재다운명조M" panose="02020603020101020101" pitchFamily="18" charset="-127"/>
                <a:ea typeface="양재다운명조M" panose="02020603020101020101" pitchFamily="18" charset="-127"/>
              </a:rPr>
              <a:t>- </a:t>
            </a:r>
            <a:r>
              <a:rPr lang="ko-KR" altLang="en-US" sz="1600" dirty="0" err="1" smtClean="0">
                <a:latin typeface="양재다운명조M" panose="02020603020101020101" pitchFamily="18" charset="-127"/>
                <a:ea typeface="양재다운명조M" panose="02020603020101020101" pitchFamily="18" charset="-127"/>
              </a:rPr>
              <a:t>컨텐츠</a:t>
            </a:r>
            <a:r>
              <a:rPr lang="ko-KR" altLang="en-US" sz="1600" dirty="0" smtClean="0">
                <a:latin typeface="양재다운명조M" panose="02020603020101020101" pitchFamily="18" charset="-127"/>
                <a:ea typeface="양재다운명조M" panose="02020603020101020101" pitchFamily="18" charset="-127"/>
              </a:rPr>
              <a:t> </a:t>
            </a:r>
            <a:r>
              <a:rPr lang="en-US" altLang="ko-KR" sz="1600" dirty="0" smtClean="0">
                <a:latin typeface="양재다운명조M" panose="02020603020101020101" pitchFamily="18" charset="-127"/>
                <a:ea typeface="양재다운명조M" panose="02020603020101020101" pitchFamily="18" charset="-127"/>
              </a:rPr>
              <a:t>Width : 1260px</a:t>
            </a:r>
          </a:p>
          <a:p>
            <a:endParaRPr lang="en-US" altLang="ko-KR" sz="1600" dirty="0">
              <a:latin typeface="양재다운명조M" panose="02020603020101020101" pitchFamily="18" charset="-127"/>
              <a:ea typeface="양재다운명조M" panose="02020603020101020101" pitchFamily="18" charset="-127"/>
            </a:endParaRPr>
          </a:p>
          <a:p>
            <a:r>
              <a:rPr lang="en-US" altLang="ko-KR" sz="1600" dirty="0" smtClean="0">
                <a:latin typeface="양재다운명조M" panose="02020603020101020101" pitchFamily="18" charset="-127"/>
                <a:ea typeface="양재다운명조M" panose="02020603020101020101" pitchFamily="18" charset="-127"/>
              </a:rPr>
              <a:t>- </a:t>
            </a:r>
            <a:r>
              <a:rPr lang="ko-KR" altLang="en-US" sz="1600" dirty="0" smtClean="0">
                <a:latin typeface="양재다운명조M" panose="02020603020101020101" pitchFamily="18" charset="-127"/>
                <a:ea typeface="양재다운명조M" panose="02020603020101020101" pitchFamily="18" charset="-127"/>
              </a:rPr>
              <a:t>모든 박스 </a:t>
            </a:r>
            <a:r>
              <a:rPr lang="en-US" altLang="ko-KR" sz="1600" dirty="0" smtClean="0">
                <a:latin typeface="양재다운명조M" panose="02020603020101020101" pitchFamily="18" charset="-127"/>
                <a:ea typeface="양재다운명조M" panose="02020603020101020101" pitchFamily="18" charset="-127"/>
              </a:rPr>
              <a:t>height : 500px</a:t>
            </a:r>
          </a:p>
          <a:p>
            <a:endParaRPr lang="en-US" altLang="ko-KR" sz="1600" dirty="0" smtClean="0">
              <a:latin typeface="양재다운명조M" panose="02020603020101020101" pitchFamily="18" charset="-127"/>
              <a:ea typeface="양재다운명조M" panose="02020603020101020101" pitchFamily="18" charset="-127"/>
            </a:endParaRPr>
          </a:p>
          <a:p>
            <a:r>
              <a:rPr lang="en-US" altLang="ko-KR" sz="1600" dirty="0" smtClean="0">
                <a:latin typeface="양재다운명조M" panose="02020603020101020101" pitchFamily="18" charset="-127"/>
                <a:ea typeface="양재다운명조M" panose="02020603020101020101" pitchFamily="18" charset="-127"/>
              </a:rPr>
              <a:t>- ID FRAME</a:t>
            </a:r>
            <a:r>
              <a:rPr lang="ko-KR" altLang="en-US" sz="1600" dirty="0">
                <a:latin typeface="양재다운명조M" panose="02020603020101020101" pitchFamily="18" charset="-127"/>
                <a:ea typeface="양재다운명조M" panose="02020603020101020101" pitchFamily="18" charset="-127"/>
              </a:rPr>
              <a:t> </a:t>
            </a:r>
            <a:r>
              <a:rPr lang="en-US" altLang="ko-KR" sz="1600" dirty="0" smtClean="0">
                <a:latin typeface="양재다운명조M" panose="02020603020101020101" pitchFamily="18" charset="-127"/>
                <a:ea typeface="양재다운명조M" panose="02020603020101020101" pitchFamily="18" charset="-127"/>
              </a:rPr>
              <a:t>height </a:t>
            </a:r>
            <a:r>
              <a:rPr lang="ko-KR" altLang="en-US" sz="1600" dirty="0" smtClean="0">
                <a:latin typeface="양재다운명조M" panose="02020603020101020101" pitchFamily="18" charset="-127"/>
                <a:ea typeface="양재다운명조M" panose="02020603020101020101" pitchFamily="18" charset="-127"/>
              </a:rPr>
              <a:t>줄이고 하단 디자인 유지</a:t>
            </a:r>
            <a:r>
              <a:rPr lang="en-US" altLang="ko-KR" sz="1600" dirty="0" smtClean="0">
                <a:latin typeface="양재다운명조M" panose="02020603020101020101" pitchFamily="18" charset="-127"/>
                <a:ea typeface="양재다운명조M" panose="02020603020101020101" pitchFamily="18" charset="-127"/>
              </a:rPr>
              <a:t>.</a:t>
            </a:r>
            <a:endParaRPr lang="en-US" altLang="ko-KR" sz="1600" dirty="0">
              <a:latin typeface="양재다운명조M" panose="02020603020101020101" pitchFamily="18" charset="-127"/>
              <a:ea typeface="양재다운명조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79692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8626" y="6668219"/>
            <a:ext cx="9144000" cy="18864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9144000" cy="18864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0" y="400676"/>
            <a:ext cx="2411760" cy="292020"/>
            <a:chOff x="0" y="400676"/>
            <a:chExt cx="2411760" cy="292020"/>
          </a:xfrm>
        </p:grpSpPr>
        <p:sp>
          <p:nvSpPr>
            <p:cNvPr id="8" name="직사각형 7"/>
            <p:cNvSpPr/>
            <p:nvPr/>
          </p:nvSpPr>
          <p:spPr>
            <a:xfrm>
              <a:off x="0" y="404664"/>
              <a:ext cx="53752" cy="28803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3752" y="400676"/>
              <a:ext cx="23580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 smtClean="0">
                  <a:latin typeface="양재다운명조M" panose="02020603020101020101" pitchFamily="18" charset="-127"/>
                  <a:ea typeface="양재다운명조M" panose="02020603020101020101" pitchFamily="18" charset="-127"/>
                </a:rPr>
                <a:t>메인부분</a:t>
              </a:r>
              <a:endParaRPr lang="en-US" altLang="ko-KR" sz="1200" dirty="0" smtClean="0">
                <a:latin typeface="양재다운명조M" panose="02020603020101020101" pitchFamily="18" charset="-127"/>
                <a:ea typeface="양재다운명조M" panose="02020603020101020101" pitchFamily="18" charset="-127"/>
              </a:endParaRPr>
            </a:p>
          </p:txBody>
        </p:sp>
      </p:grpSp>
      <p:pic>
        <p:nvPicPr>
          <p:cNvPr id="3" name="Picture 2" descr="C:\Users\Ace\Desktop\+xo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467" y="1340767"/>
            <a:ext cx="7535813" cy="4480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7848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8626" y="6668219"/>
            <a:ext cx="9144000" cy="18864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9144000" cy="18864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0" y="400676"/>
            <a:ext cx="2411760" cy="292020"/>
            <a:chOff x="0" y="400676"/>
            <a:chExt cx="2411760" cy="292020"/>
          </a:xfrm>
        </p:grpSpPr>
        <p:sp>
          <p:nvSpPr>
            <p:cNvPr id="8" name="직사각형 7"/>
            <p:cNvSpPr/>
            <p:nvPr/>
          </p:nvSpPr>
          <p:spPr>
            <a:xfrm>
              <a:off x="0" y="404664"/>
              <a:ext cx="53752" cy="28803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3752" y="400676"/>
              <a:ext cx="23580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latin typeface="양재다운명조M" panose="02020603020101020101" pitchFamily="18" charset="-127"/>
                  <a:ea typeface="양재다운명조M" panose="02020603020101020101" pitchFamily="18" charset="-127"/>
                </a:rPr>
                <a:t>주요상품 부분</a:t>
              </a:r>
              <a:endParaRPr lang="en-US" altLang="ko-KR" sz="1200" dirty="0" smtClean="0">
                <a:latin typeface="양재다운명조M" panose="02020603020101020101" pitchFamily="18" charset="-127"/>
                <a:ea typeface="양재다운명조M" panose="02020603020101020101" pitchFamily="18" charset="-127"/>
              </a:endParaRPr>
            </a:p>
          </p:txBody>
        </p:sp>
      </p:grpSp>
      <p:pic>
        <p:nvPicPr>
          <p:cNvPr id="2050" name="Picture 2" descr="C:\Users\Ace\Desktop\+xo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4820" y="836712"/>
            <a:ext cx="5574359" cy="5471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5849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8626" y="6668219"/>
            <a:ext cx="9144000" cy="18864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9144000" cy="18864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0" y="400676"/>
            <a:ext cx="2411760" cy="292020"/>
            <a:chOff x="0" y="400676"/>
            <a:chExt cx="2411760" cy="292020"/>
          </a:xfrm>
        </p:grpSpPr>
        <p:sp>
          <p:nvSpPr>
            <p:cNvPr id="8" name="직사각형 7"/>
            <p:cNvSpPr/>
            <p:nvPr/>
          </p:nvSpPr>
          <p:spPr>
            <a:xfrm>
              <a:off x="0" y="404664"/>
              <a:ext cx="53752" cy="28803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3752" y="400676"/>
              <a:ext cx="23580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latin typeface="양재다운명조M" panose="02020603020101020101" pitchFamily="18" charset="-127"/>
                  <a:ea typeface="양재다운명조M" panose="02020603020101020101" pitchFamily="18" charset="-127"/>
                </a:rPr>
                <a:t>세부상품 부분</a:t>
              </a:r>
              <a:endParaRPr lang="en-US" altLang="ko-KR" sz="1200" dirty="0" smtClean="0">
                <a:latin typeface="양재다운명조M" panose="02020603020101020101" pitchFamily="18" charset="-127"/>
                <a:ea typeface="양재다운명조M" panose="02020603020101020101" pitchFamily="18" charset="-127"/>
              </a:endParaRPr>
            </a:p>
          </p:txBody>
        </p:sp>
      </p:grpSp>
      <p:pic>
        <p:nvPicPr>
          <p:cNvPr id="3074" name="Picture 2" descr="C:\Users\Ace\Desktop\+xo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626" y="1358869"/>
            <a:ext cx="9152626" cy="4068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2084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8626" y="6668219"/>
            <a:ext cx="9144000" cy="18864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9144000" cy="18864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0" y="400676"/>
            <a:ext cx="2411760" cy="292020"/>
            <a:chOff x="0" y="400676"/>
            <a:chExt cx="2411760" cy="292020"/>
          </a:xfrm>
        </p:grpSpPr>
        <p:sp>
          <p:nvSpPr>
            <p:cNvPr id="8" name="직사각형 7"/>
            <p:cNvSpPr/>
            <p:nvPr/>
          </p:nvSpPr>
          <p:spPr>
            <a:xfrm>
              <a:off x="0" y="404664"/>
              <a:ext cx="53752" cy="28803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3752" y="400676"/>
              <a:ext cx="23580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latin typeface="양재다운명조M" panose="02020603020101020101" pitchFamily="18" charset="-127"/>
                  <a:ea typeface="양재다운명조M" panose="02020603020101020101" pitchFamily="18" charset="-127"/>
                </a:rPr>
                <a:t>신상품 부분</a:t>
              </a:r>
              <a:endParaRPr lang="en-US" altLang="ko-KR" sz="1200" dirty="0" smtClean="0">
                <a:latin typeface="양재다운명조M" panose="02020603020101020101" pitchFamily="18" charset="-127"/>
                <a:ea typeface="양재다운명조M" panose="02020603020101020101" pitchFamily="18" charset="-127"/>
              </a:endParaRPr>
            </a:p>
          </p:txBody>
        </p:sp>
      </p:grpSp>
      <p:pic>
        <p:nvPicPr>
          <p:cNvPr id="4098" name="Picture 2" descr="C:\Users\Ace\Desktop\+xo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532" y="1340768"/>
            <a:ext cx="7638935" cy="4056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7709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344</TotalTime>
  <Words>225</Words>
  <Application>Microsoft Office PowerPoint</Application>
  <PresentationFormat>화면 슬라이드 쇼(4:3)</PresentationFormat>
  <Paragraphs>59</Paragraphs>
  <Slides>10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Office 테마</vt:lpstr>
      <vt:lpstr>PlusXObject REDESIGN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PlusXObject REDESIGN</dc:title>
  <dc:creator>Ace</dc:creator>
  <cp:lastModifiedBy>Ace</cp:lastModifiedBy>
  <cp:revision>11</cp:revision>
  <dcterms:created xsi:type="dcterms:W3CDTF">2021-04-16T06:49:33Z</dcterms:created>
  <dcterms:modified xsi:type="dcterms:W3CDTF">2021-04-18T08:04:37Z</dcterms:modified>
</cp:coreProperties>
</file>