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36"/>
    <a:srgbClr val="F79931"/>
    <a:srgbClr val="F9B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259"/>
      </p:cViewPr>
      <p:guideLst>
        <p:guide orient="horz" pos="2160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1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4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3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2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82F6-399A-4B2D-B0A2-C0A47746CDA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7A17-350B-480F-85ED-176A242F7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F79931"/>
            </a:gs>
            <a:gs pos="74000">
              <a:srgbClr val="FFC000"/>
            </a:gs>
            <a:gs pos="100000">
              <a:srgbClr val="F9B26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60" y="-1430216"/>
            <a:ext cx="12396915" cy="92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" y="1124744"/>
            <a:ext cx="11368377" cy="2547466"/>
          </a:xfrm>
          <a:prstGeom prst="roundRect">
            <a:avLst>
              <a:gd name="adj" fmla="val 9576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1">
            <a:extLst>
              <a:ext uri="{FF2B5EF4-FFF2-40B4-BE49-F238E27FC236}">
                <a16:creationId xmlns="" xmlns:a16="http://schemas.microsoft.com/office/drawing/2014/main" id="{C7B0EB0E-3CD3-4593-86ED-BF42AF7C85A1}"/>
              </a:ext>
            </a:extLst>
          </p:cNvPr>
          <p:cNvSpPr/>
          <p:nvPr/>
        </p:nvSpPr>
        <p:spPr>
          <a:xfrm>
            <a:off x="0" y="1276"/>
            <a:ext cx="12192000" cy="385492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28">
            <a:extLst>
              <a:ext uri="{FF2B5EF4-FFF2-40B4-BE49-F238E27FC236}">
                <a16:creationId xmlns="" xmlns:a16="http://schemas.microsoft.com/office/drawing/2014/main" id="{BE2AE4E8-173E-4B6E-8037-841E9DED11AB}"/>
              </a:ext>
            </a:extLst>
          </p:cNvPr>
          <p:cNvSpPr/>
          <p:nvPr/>
        </p:nvSpPr>
        <p:spPr>
          <a:xfrm>
            <a:off x="415636" y="3085099"/>
            <a:ext cx="11368377" cy="377290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29">
            <a:extLst>
              <a:ext uri="{FF2B5EF4-FFF2-40B4-BE49-F238E27FC236}">
                <a16:creationId xmlns="" xmlns:a16="http://schemas.microsoft.com/office/drawing/2014/main" id="{E9A64CC4-5932-4E74-807D-ACB9824004FD}"/>
              </a:ext>
            </a:extLst>
          </p:cNvPr>
          <p:cNvSpPr/>
          <p:nvPr/>
        </p:nvSpPr>
        <p:spPr>
          <a:xfrm>
            <a:off x="808257" y="3085098"/>
            <a:ext cx="10515749" cy="351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3452" t="17222" r="56705" b="62778"/>
          <a:stretch/>
        </p:blipFill>
        <p:spPr>
          <a:xfrm>
            <a:off x="10598727" y="-71442"/>
            <a:ext cx="1622827" cy="458210"/>
          </a:xfrm>
          <a:prstGeom prst="rect">
            <a:avLst/>
          </a:prstGeom>
          <a:effectLst>
            <a:outerShdw blurRad="12700" dist="127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8" name="직사각형 4"/>
          <p:cNvSpPr/>
          <p:nvPr/>
        </p:nvSpPr>
        <p:spPr>
          <a:xfrm>
            <a:off x="757853" y="968878"/>
            <a:ext cx="10702637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인공지능과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빅데이터 등 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IT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뉴스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한 눈에 확인 할 수 있는 사이트를 구현하여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업계 트렌드를 항상 쉽고 빠르게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공부하기에 용이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13">
            <a:extLst>
              <a:ext uri="{FF2B5EF4-FFF2-40B4-BE49-F238E27FC236}">
                <a16:creationId xmlns="" xmlns:a16="http://schemas.microsoft.com/office/drawing/2014/main" id="{121901C0-276C-4E70-B130-681C1BDE9C73}"/>
              </a:ext>
            </a:extLst>
          </p:cNvPr>
          <p:cNvSpPr/>
          <p:nvPr/>
        </p:nvSpPr>
        <p:spPr>
          <a:xfrm>
            <a:off x="415636" y="498776"/>
            <a:ext cx="244276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83" y="3292439"/>
            <a:ext cx="1930576" cy="1930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82" y="3292439"/>
            <a:ext cx="2062430" cy="2062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78" y="3540623"/>
            <a:ext cx="1813980" cy="181398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03058" y="5532572"/>
            <a:ext cx="1632991" cy="505779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3775" y="5600796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트렌드 파악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23607" y="5532572"/>
            <a:ext cx="1524002" cy="505779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92956" y="5600796"/>
            <a:ext cx="1206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모아보기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91602" y="5532572"/>
            <a:ext cx="1588328" cy="505779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67661" y="5600796"/>
            <a:ext cx="1256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 뉴스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6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" y="1124744"/>
            <a:ext cx="11368377" cy="2547466"/>
          </a:xfrm>
          <a:prstGeom prst="roundRect">
            <a:avLst>
              <a:gd name="adj" fmla="val 9576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1">
            <a:extLst>
              <a:ext uri="{FF2B5EF4-FFF2-40B4-BE49-F238E27FC236}">
                <a16:creationId xmlns="" xmlns:a16="http://schemas.microsoft.com/office/drawing/2014/main" id="{C7B0EB0E-3CD3-4593-86ED-BF42AF7C85A1}"/>
              </a:ext>
            </a:extLst>
          </p:cNvPr>
          <p:cNvSpPr/>
          <p:nvPr/>
        </p:nvSpPr>
        <p:spPr>
          <a:xfrm>
            <a:off x="0" y="1276"/>
            <a:ext cx="12192000" cy="385492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28">
            <a:extLst>
              <a:ext uri="{FF2B5EF4-FFF2-40B4-BE49-F238E27FC236}">
                <a16:creationId xmlns="" xmlns:a16="http://schemas.microsoft.com/office/drawing/2014/main" id="{BE2AE4E8-173E-4B6E-8037-841E9DED11AB}"/>
              </a:ext>
            </a:extLst>
          </p:cNvPr>
          <p:cNvSpPr/>
          <p:nvPr/>
        </p:nvSpPr>
        <p:spPr>
          <a:xfrm>
            <a:off x="415636" y="3085099"/>
            <a:ext cx="11368377" cy="377290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29">
            <a:extLst>
              <a:ext uri="{FF2B5EF4-FFF2-40B4-BE49-F238E27FC236}">
                <a16:creationId xmlns="" xmlns:a16="http://schemas.microsoft.com/office/drawing/2014/main" id="{E9A64CC4-5932-4E74-807D-ACB9824004FD}"/>
              </a:ext>
            </a:extLst>
          </p:cNvPr>
          <p:cNvSpPr/>
          <p:nvPr/>
        </p:nvSpPr>
        <p:spPr>
          <a:xfrm>
            <a:off x="808257" y="3085098"/>
            <a:ext cx="10515749" cy="351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3452" t="17222" r="56705" b="62778"/>
          <a:stretch/>
        </p:blipFill>
        <p:spPr>
          <a:xfrm>
            <a:off x="10598727" y="-71442"/>
            <a:ext cx="1622827" cy="458210"/>
          </a:xfrm>
          <a:prstGeom prst="rect">
            <a:avLst/>
          </a:prstGeom>
          <a:effectLst>
            <a:outerShdw blurRad="12700" dist="127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8" name="직사각형 4"/>
          <p:cNvSpPr/>
          <p:nvPr/>
        </p:nvSpPr>
        <p:spPr>
          <a:xfrm>
            <a:off x="757853" y="968878"/>
            <a:ext cx="10702637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몽고 디비 썼다능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13">
            <a:extLst>
              <a:ext uri="{FF2B5EF4-FFF2-40B4-BE49-F238E27FC236}">
                <a16:creationId xmlns="" xmlns:a16="http://schemas.microsoft.com/office/drawing/2014/main" id="{121901C0-276C-4E70-B130-681C1BDE9C73}"/>
              </a:ext>
            </a:extLst>
          </p:cNvPr>
          <p:cNvSpPr/>
          <p:nvPr/>
        </p:nvSpPr>
        <p:spPr>
          <a:xfrm>
            <a:off x="415636" y="498776"/>
            <a:ext cx="244276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pc="-15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pc="-15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  <a:endParaRPr lang="ko-KR" altLang="en-US" sz="20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2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5636" y="1124744"/>
            <a:ext cx="11368377" cy="2547466"/>
          </a:xfrm>
          <a:prstGeom prst="roundRect">
            <a:avLst>
              <a:gd name="adj" fmla="val 9576"/>
            </a:avLst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1">
            <a:extLst>
              <a:ext uri="{FF2B5EF4-FFF2-40B4-BE49-F238E27FC236}">
                <a16:creationId xmlns="" xmlns:a16="http://schemas.microsoft.com/office/drawing/2014/main" id="{C7B0EB0E-3CD3-4593-86ED-BF42AF7C85A1}"/>
              </a:ext>
            </a:extLst>
          </p:cNvPr>
          <p:cNvSpPr/>
          <p:nvPr/>
        </p:nvSpPr>
        <p:spPr>
          <a:xfrm>
            <a:off x="0" y="1276"/>
            <a:ext cx="12192000" cy="385492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28">
            <a:extLst>
              <a:ext uri="{FF2B5EF4-FFF2-40B4-BE49-F238E27FC236}">
                <a16:creationId xmlns="" xmlns:a16="http://schemas.microsoft.com/office/drawing/2014/main" id="{BE2AE4E8-173E-4B6E-8037-841E9DED11AB}"/>
              </a:ext>
            </a:extLst>
          </p:cNvPr>
          <p:cNvSpPr/>
          <p:nvPr/>
        </p:nvSpPr>
        <p:spPr>
          <a:xfrm>
            <a:off x="415636" y="3085099"/>
            <a:ext cx="11368377" cy="377290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29">
            <a:extLst>
              <a:ext uri="{FF2B5EF4-FFF2-40B4-BE49-F238E27FC236}">
                <a16:creationId xmlns="" xmlns:a16="http://schemas.microsoft.com/office/drawing/2014/main" id="{E9A64CC4-5932-4E74-807D-ACB9824004FD}"/>
              </a:ext>
            </a:extLst>
          </p:cNvPr>
          <p:cNvSpPr/>
          <p:nvPr/>
        </p:nvSpPr>
        <p:spPr>
          <a:xfrm>
            <a:off x="808257" y="3085098"/>
            <a:ext cx="10515749" cy="351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3452" t="17222" r="56705" b="62778"/>
          <a:stretch/>
        </p:blipFill>
        <p:spPr>
          <a:xfrm>
            <a:off x="10598727" y="-71442"/>
            <a:ext cx="1622827" cy="458210"/>
          </a:xfrm>
          <a:prstGeom prst="rect">
            <a:avLst/>
          </a:prstGeom>
          <a:effectLst>
            <a:outerShdw blurRad="12700" dist="127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8" name="직사각형 4"/>
          <p:cNvSpPr/>
          <p:nvPr/>
        </p:nvSpPr>
        <p:spPr>
          <a:xfrm>
            <a:off x="757853" y="968878"/>
            <a:ext cx="10702637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몽고 디비 썼다능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13">
            <a:extLst>
              <a:ext uri="{FF2B5EF4-FFF2-40B4-BE49-F238E27FC236}">
                <a16:creationId xmlns="" xmlns:a16="http://schemas.microsoft.com/office/drawing/2014/main" id="{121901C0-276C-4E70-B130-681C1BDE9C73}"/>
              </a:ext>
            </a:extLst>
          </p:cNvPr>
          <p:cNvSpPr/>
          <p:nvPr/>
        </p:nvSpPr>
        <p:spPr>
          <a:xfrm>
            <a:off x="415636" y="498776"/>
            <a:ext cx="2442761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 기능구현</a:t>
            </a:r>
            <a:endParaRPr lang="ko-KR" altLang="en-US" sz="2000" spc="-1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9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F79931"/>
            </a:gs>
            <a:gs pos="74000">
              <a:srgbClr val="FFC000"/>
            </a:gs>
            <a:gs pos="100000">
              <a:srgbClr val="F9B26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3452" t="17222" r="56705" b="62778"/>
          <a:stretch/>
        </p:blipFill>
        <p:spPr>
          <a:xfrm>
            <a:off x="5203745" y="6145243"/>
            <a:ext cx="1811964" cy="511613"/>
          </a:xfrm>
          <a:prstGeom prst="rect">
            <a:avLst/>
          </a:prstGeom>
          <a:effectLst>
            <a:outerShdw blurRad="12700" dist="254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8133033" y="288546"/>
            <a:ext cx="4091257" cy="4091257"/>
          </a:xfrm>
          <a:prstGeom prst="ellipse">
            <a:avLst/>
          </a:prstGeom>
          <a:gradFill>
            <a:gsLst>
              <a:gs pos="85000">
                <a:srgbClr val="F79931"/>
              </a:gs>
              <a:gs pos="1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9000000">
            <a:off x="-32529" y="2911445"/>
            <a:ext cx="4091257" cy="4091257"/>
          </a:xfrm>
          <a:prstGeom prst="ellipse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3051304">
            <a:off x="8061023" y="2793862"/>
            <a:ext cx="144016" cy="5760640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3851304">
            <a:off x="8271191" y="3052058"/>
            <a:ext cx="144016" cy="5760640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3051304">
            <a:off x="5676643" y="-2378908"/>
            <a:ext cx="144016" cy="5760640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3851304">
            <a:off x="5886811" y="-2120712"/>
            <a:ext cx="144016" cy="5760640"/>
          </a:xfrm>
          <a:prstGeom prst="rect">
            <a:avLst/>
          </a:prstGeom>
          <a:gradFill>
            <a:gsLst>
              <a:gs pos="10000">
                <a:srgbClr val="F79931"/>
              </a:gs>
              <a:gs pos="86000">
                <a:srgbClr val="FED136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2809008" y="2632143"/>
            <a:ext cx="65739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나눔스퀘어_ac" panose="020B0600000101010101" pitchFamily="50" charset="-127"/>
              </a:rPr>
              <a:t>Tech News for AI</a:t>
            </a:r>
            <a:r>
              <a:rPr lang="ko-KR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나눔스퀘어_ac" panose="020B0600000101010101" pitchFamily="50" charset="-127"/>
              </a:rPr>
              <a:t>Engineers and</a:t>
            </a:r>
            <a:r>
              <a:rPr lang="ko-KR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나눔스퀘어_ac" panose="020B0600000101010101" pitchFamily="50" charset="-127"/>
              </a:rPr>
              <a:t>Data Scientists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5" name="직선 연결선 6">
            <a:extLst>
              <a:ext uri="{FF2B5EF4-FFF2-40B4-BE49-F238E27FC236}">
                <a16:creationId xmlns="" xmlns:a16="http://schemas.microsoft.com/office/drawing/2014/main" id="{24B7A985-0CDB-4A2F-BFC8-A1F573B895A2}"/>
              </a:ext>
            </a:extLst>
          </p:cNvPr>
          <p:cNvCxnSpPr/>
          <p:nvPr/>
        </p:nvCxnSpPr>
        <p:spPr>
          <a:xfrm>
            <a:off x="-72736" y="2698592"/>
            <a:ext cx="12264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2770" y="1630686"/>
            <a:ext cx="46939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  <a:ea typeface="나눔스퀘어_ac ExtraBold" pitchFamily="50" charset="-127"/>
              </a:rPr>
              <a:t>Tech Hunters</a:t>
            </a:r>
          </a:p>
        </p:txBody>
      </p:sp>
      <p:sp>
        <p:nvSpPr>
          <p:cNvPr id="19" name="직사각형 2"/>
          <p:cNvSpPr/>
          <p:nvPr/>
        </p:nvSpPr>
        <p:spPr>
          <a:xfrm>
            <a:off x="3661063" y="3171284"/>
            <a:ext cx="4797137" cy="131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딥러닝 기반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AI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엔지니어링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모듈 프로젝트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pPr algn="ctr"/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문다영 박나은 신하선 오승준</a:t>
            </a:r>
            <a:endParaRPr lang="ko-KR" altLang="en-US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나눔스퀘어 Bold</vt:lpstr>
      <vt:lpstr>나눔스퀘어_ac</vt:lpstr>
      <vt:lpstr>나눔스퀘어_ac Bold</vt:lpstr>
      <vt:lpstr>나눔스퀘어_ac ExtraBold</vt:lpstr>
      <vt:lpstr>나눔스퀘어OTF Bold</vt:lpstr>
      <vt:lpstr>맑은 고딕</vt:lpstr>
      <vt:lpstr>Arial</vt:lpstr>
      <vt:lpstr>Product Sans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NAEUN PARK</dc:creator>
  <cp:lastModifiedBy>NAEUN PARK</cp:lastModifiedBy>
  <cp:revision>9</cp:revision>
  <dcterms:created xsi:type="dcterms:W3CDTF">2020-01-07T04:35:42Z</dcterms:created>
  <dcterms:modified xsi:type="dcterms:W3CDTF">2020-01-07T05:11:39Z</dcterms:modified>
</cp:coreProperties>
</file>