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285-CB5A-4E68-9F9C-2AF406D1BB36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5948-23E6-4CDF-912A-F284CE0A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8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285-CB5A-4E68-9F9C-2AF406D1BB36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5948-23E6-4CDF-912A-F284CE0A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79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285-CB5A-4E68-9F9C-2AF406D1BB36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5948-23E6-4CDF-912A-F284CE0A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5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285-CB5A-4E68-9F9C-2AF406D1BB36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5948-23E6-4CDF-912A-F284CE0A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2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285-CB5A-4E68-9F9C-2AF406D1BB36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5948-23E6-4CDF-912A-F284CE0A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04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285-CB5A-4E68-9F9C-2AF406D1BB36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5948-23E6-4CDF-912A-F284CE0A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285-CB5A-4E68-9F9C-2AF406D1BB36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5948-23E6-4CDF-912A-F284CE0A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90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285-CB5A-4E68-9F9C-2AF406D1BB36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5948-23E6-4CDF-912A-F284CE0A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285-CB5A-4E68-9F9C-2AF406D1BB36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5948-23E6-4CDF-912A-F284CE0A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65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285-CB5A-4E68-9F9C-2AF406D1BB36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5948-23E6-4CDF-912A-F284CE0A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6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D285-CB5A-4E68-9F9C-2AF406D1BB36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A5948-23E6-4CDF-912A-F284CE0A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0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FD285-CB5A-4E68-9F9C-2AF406D1BB36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A5948-23E6-4CDF-912A-F284CE0A9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57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202724" y="840259"/>
            <a:ext cx="9679460" cy="5008606"/>
            <a:chOff x="1202724" y="840259"/>
            <a:chExt cx="9679460" cy="5008606"/>
          </a:xfrm>
        </p:grpSpPr>
        <p:pic>
          <p:nvPicPr>
            <p:cNvPr id="4" name="그림 3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2724" y="840259"/>
              <a:ext cx="9679460" cy="50086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8814487" y="2117124"/>
              <a:ext cx="906163" cy="192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MariaDB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798010" y="4719251"/>
              <a:ext cx="947351" cy="189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MariaDB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798011" y="3861486"/>
              <a:ext cx="947351" cy="1894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MariaDB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830963" y="2977977"/>
              <a:ext cx="873211" cy="2069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MariaDB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055340" y="4418570"/>
              <a:ext cx="1033849" cy="2358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MariaDB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055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2020-11-05T10:47:35Z</dcterms:created>
  <dcterms:modified xsi:type="dcterms:W3CDTF">2020-11-05T10:49:15Z</dcterms:modified>
</cp:coreProperties>
</file>