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71207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90496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98" y="1101725"/>
            <a:ext cx="5029200" cy="49815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44694" y="110172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849894" y="550132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259219" y="55118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68544" y="55118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6320"/>
              </p:ext>
            </p:extLst>
          </p:nvPr>
        </p:nvGraphicFramePr>
        <p:xfrm>
          <a:off x="456220" y="1303263"/>
          <a:ext cx="10403457" cy="3538584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등록 팝업 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584517"/>
              </p:ext>
            </p:extLst>
          </p:nvPr>
        </p:nvGraphicFramePr>
        <p:xfrm>
          <a:off x="456220" y="1303263"/>
          <a:ext cx="10403457" cy="2311831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000-0000-0000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0000-00-00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136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20</cp:revision>
  <dcterms:created xsi:type="dcterms:W3CDTF">2020-03-22T13:28:01Z</dcterms:created>
  <dcterms:modified xsi:type="dcterms:W3CDTF">2020-08-11T09:00:23Z</dcterms:modified>
</cp:coreProperties>
</file>