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/>
              <a:t>프로젝트 명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smtClean="0"/>
              <a:t>화면설계서</a:t>
            </a:r>
            <a:endParaRPr lang="en-US" altLang="ko-KR" sz="2800" b="1" dirty="0" smtClean="0"/>
          </a:p>
          <a:p>
            <a:pPr algn="r"/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/>
              <a:t>OOO-XXX-AN-04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8028"/>
              </p:ext>
            </p:extLst>
          </p:nvPr>
        </p:nvGraphicFramePr>
        <p:xfrm>
          <a:off x="7063272" y="3731090"/>
          <a:ext cx="442159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0796"/>
                <a:gridCol w="2210796"/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업무명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상세 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개 정 이 </a:t>
            </a:r>
            <a:r>
              <a:rPr lang="ko-KR" altLang="en-US" b="1" u="sng" dirty="0" err="1" smtClean="0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50045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/>
                <a:gridCol w="1719072"/>
                <a:gridCol w="5315712"/>
                <a:gridCol w="1828800"/>
                <a:gridCol w="1536192"/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변경내용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승인자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2020.08.11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최초 작성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이제영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35" y="1101725"/>
            <a:ext cx="3614833" cy="540171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화면 설계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344694" y="1101725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146860" y="6099626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946188" y="6099626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652935" y="6099628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화면 설계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86320"/>
              </p:ext>
            </p:extLst>
          </p:nvPr>
        </p:nvGraphicFramePr>
        <p:xfrm>
          <a:off x="456220" y="1303263"/>
          <a:ext cx="10403457" cy="3538584"/>
        </p:xfrm>
        <a:graphic>
          <a:graphicData uri="http://schemas.openxmlformats.org/drawingml/2006/table">
            <a:tbl>
              <a:tblPr/>
              <a:tblGrid>
                <a:gridCol w="1938224"/>
                <a:gridCol w="8465233"/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OnLoad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등록 팝업 호출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A1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 버튼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내용을 취소하고 팝업을 종료한다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버튼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내용을 저장한다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버튼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내용을 삭제한다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3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데이터 레이아웃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4338"/>
              </p:ext>
            </p:extLst>
          </p:nvPr>
        </p:nvGraphicFramePr>
        <p:xfrm>
          <a:off x="456220" y="1303263"/>
          <a:ext cx="10403457" cy="3070099"/>
        </p:xfrm>
        <a:graphic>
          <a:graphicData uri="http://schemas.openxmlformats.org/drawingml/2006/table">
            <a:tbl>
              <a:tblPr/>
              <a:tblGrid>
                <a:gridCol w="1938224"/>
                <a:gridCol w="1693047"/>
                <a:gridCol w="1693046"/>
                <a:gridCol w="1693047"/>
                <a:gridCol w="1693046"/>
                <a:gridCol w="1693047"/>
              </a:tblGrid>
              <a:tr h="25275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화면영역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2756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8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계약 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계약 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원청사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원청사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금액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금액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사업부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사업부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 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상태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상태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 스킬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 스킬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+,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버튼으로 추가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readOnly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8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164</Words>
  <Application>Microsoft Office PowerPoint</Application>
  <PresentationFormat>와이드스크린</PresentationFormat>
  <Paragraphs>92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김재신</dc:creator>
  <cp:lastModifiedBy>user</cp:lastModifiedBy>
  <cp:revision>21</cp:revision>
  <dcterms:created xsi:type="dcterms:W3CDTF">2020-03-22T13:28:01Z</dcterms:created>
  <dcterms:modified xsi:type="dcterms:W3CDTF">2020-08-11T09:06:31Z</dcterms:modified>
</cp:coreProperties>
</file>