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>
        <p:scale>
          <a:sx n="100" d="100"/>
          <a:sy n="100" d="100"/>
        </p:scale>
        <p:origin x="-822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7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3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34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0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6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6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78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8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0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EF2E8-F87B-4C3F-AA45-AC034F7E5140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0672" y="451104"/>
            <a:ext cx="458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smtClean="0"/>
              <a:t>프로젝트 명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900672" y="1194816"/>
            <a:ext cx="4584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 smtClean="0"/>
              <a:t>화면설계서</a:t>
            </a:r>
            <a:endParaRPr lang="en-US" altLang="ko-KR" sz="2800" b="1" dirty="0" smtClean="0"/>
          </a:p>
          <a:p>
            <a:pPr algn="r"/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00672" y="2549759"/>
            <a:ext cx="458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/>
              <a:t>OOO-XXX-AN-04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746980"/>
              </p:ext>
            </p:extLst>
          </p:nvPr>
        </p:nvGraphicFramePr>
        <p:xfrm>
          <a:off x="7388352" y="3731090"/>
          <a:ext cx="4096512" cy="101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256"/>
                <a:gridCol w="2048256"/>
              </a:tblGrid>
              <a:tr h="5057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IMS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579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업무명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스킬관리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24256" y="1895008"/>
            <a:ext cx="10960608" cy="45719"/>
          </a:xfrm>
          <a:prstGeom prst="rect">
            <a:avLst/>
          </a:prstGeom>
          <a:solidFill>
            <a:schemeClr val="tx1"/>
          </a:solidFill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9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/>
              <a:t>프로세스 흐름도</a:t>
            </a:r>
            <a:endParaRPr lang="ko-KR" alt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5273040" y="89713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 smtClean="0"/>
              <a:t>개 정 이 </a:t>
            </a:r>
            <a:r>
              <a:rPr lang="ko-KR" altLang="en-US" b="1" u="sng" dirty="0" err="1" smtClean="0"/>
              <a:t>력</a:t>
            </a:r>
            <a:endParaRPr lang="ko-KR" altLang="en-US" b="1" u="sng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088082"/>
              </p:ext>
            </p:extLst>
          </p:nvPr>
        </p:nvGraphicFramePr>
        <p:xfrm>
          <a:off x="300737" y="1377692"/>
          <a:ext cx="11537695" cy="5291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19"/>
                <a:gridCol w="1719072"/>
                <a:gridCol w="5315712"/>
                <a:gridCol w="1828800"/>
                <a:gridCol w="1536192"/>
              </a:tblGrid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변경내용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승인자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2020.08.10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이주호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61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/>
              <a:t>프로세스 흐름도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⊙ 화면 설계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16" y="1451919"/>
            <a:ext cx="10058400" cy="5029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700216" y="1451919"/>
            <a:ext cx="10058400" cy="16400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12742" y="1424631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405357" y="1566033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04332" y="3087159"/>
            <a:ext cx="10058400" cy="33939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08620" y="3087159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233782" y="5649959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9122553" y="5649959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147682" y="5367154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1367940" y="1921922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1373805" y="2399679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9405357" y="2682483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1367940" y="3825116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85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/>
              <a:t>프로세스 흐름도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⊙ 화면 설계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630214"/>
              </p:ext>
            </p:extLst>
          </p:nvPr>
        </p:nvGraphicFramePr>
        <p:xfrm>
          <a:off x="456220" y="1303263"/>
          <a:ext cx="10403457" cy="4797546"/>
        </p:xfrm>
        <a:graphic>
          <a:graphicData uri="http://schemas.openxmlformats.org/drawingml/2006/table">
            <a:tbl>
              <a:tblPr/>
              <a:tblGrid>
                <a:gridCol w="1938224"/>
                <a:gridCol w="8465233"/>
              </a:tblGrid>
              <a:tr h="2527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75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이벤트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화면로드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OnLoad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51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A1</a:t>
                      </a:r>
                      <a:endParaRPr lang="ko-KR" alt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조회</a:t>
                      </a:r>
                      <a:endParaRPr lang="ko-KR" alt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목록을 조회한다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검색조건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52756"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 검색조건을 선택한다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A3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검색조건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52756"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검색조건을 선택한다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A4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52756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검색조건을 펼치고 접는다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B1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그리드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더블클릭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52756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상세 관리 팝업을 호출한다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B2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52756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페이지를 변경한다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B3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팝업호출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 추가 팝업을 호출한다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B4</a:t>
                      </a:r>
                      <a:endParaRPr lang="ko-KR" alt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팝업호출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상세 관리 팝업을 호출한다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03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/>
              <a:t>프로세스 흐름도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⊙ 데이터 레이아웃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62559"/>
              </p:ext>
            </p:extLst>
          </p:nvPr>
        </p:nvGraphicFramePr>
        <p:xfrm>
          <a:off x="456220" y="1303263"/>
          <a:ext cx="10403457" cy="3628717"/>
        </p:xfrm>
        <a:graphic>
          <a:graphicData uri="http://schemas.openxmlformats.org/drawingml/2006/table">
            <a:tbl>
              <a:tblPr/>
              <a:tblGrid>
                <a:gridCol w="1938224"/>
                <a:gridCol w="1693047"/>
                <a:gridCol w="1693046"/>
                <a:gridCol w="1693047"/>
                <a:gridCol w="1693046"/>
                <a:gridCol w="1693047"/>
              </a:tblGrid>
              <a:tr h="25275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화면영역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타입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설명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5275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78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내용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86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MOBILE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576458" y="992776"/>
            <a:ext cx="34419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R : 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readOnly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 E: 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editable,S:select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 O: radio, H : hidden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88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166</Words>
  <Application>Microsoft Office PowerPoint</Application>
  <PresentationFormat>사용자 지정</PresentationFormat>
  <Paragraphs>96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김재신</dc:creator>
  <cp:lastModifiedBy>user</cp:lastModifiedBy>
  <cp:revision>15</cp:revision>
  <dcterms:created xsi:type="dcterms:W3CDTF">2020-03-22T13:28:01Z</dcterms:created>
  <dcterms:modified xsi:type="dcterms:W3CDTF">2020-08-10T00:59:31Z</dcterms:modified>
</cp:coreProperties>
</file>