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77919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59643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72195"/>
            <a:ext cx="5898292" cy="479329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08306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투입 인원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개발자 목록 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개발자 등록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프리랜서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외주 개발자 정보를 등록하거나 기존에 등록되어 있는 프리랜서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외주 개발자 정보를 수정한다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49715"/>
              </p:ext>
            </p:extLst>
          </p:nvPr>
        </p:nvGraphicFramePr>
        <p:xfrm>
          <a:off x="7629707" y="1600512"/>
          <a:ext cx="4165216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 관리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프로젝트 투입 인원 관리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dirty="0" smtClean="0"/>
                        <a:t>개발자 목록 조회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dirty="0" smtClean="0"/>
                        <a:t>개발자 등록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 로드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onLoad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smtClean="0"/>
                        <a:t>개발자 등록 버튼 클릭하여 진입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smtClean="0"/>
                        <a:t>개발자 등록 팝업 호출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smtClean="0"/>
                        <a:t>프리랜서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외주 개발자 정보를 최초 등록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800" dirty="0" smtClean="0"/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800" dirty="0" smtClean="0"/>
                        <a:t>개발자 목록 조회하여 개발자 </a:t>
                      </a:r>
                      <a:r>
                        <a:rPr lang="ko-KR" altLang="en-US" sz="800" dirty="0" smtClean="0"/>
                        <a:t>정보 </a:t>
                      </a:r>
                      <a:r>
                        <a:rPr lang="ko-KR" altLang="en-US" sz="800" dirty="0" smtClean="0"/>
                        <a:t>더블 클릭하여 진입 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aseline="0" dirty="0" smtClean="0"/>
                        <a:t>    - </a:t>
                      </a:r>
                      <a:r>
                        <a:rPr lang="ko-KR" altLang="en-US" sz="800" baseline="0" dirty="0" smtClean="0"/>
                        <a:t>개발자 수정 팝업 호출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smtClean="0"/>
                        <a:t>기존에 등록되어 있는 개발자 정보 조회하여 </a:t>
                      </a:r>
                      <a:r>
                        <a:rPr lang="ko-KR" altLang="en-US" sz="800" dirty="0" err="1" smtClean="0"/>
                        <a:t>세팅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저장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입력한 개발자 정보를 저장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*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붙어 있는 항목은 필수 입력 값 </a:t>
                      </a:r>
                      <a:r>
                        <a:rPr lang="en-US" altLang="ko-KR" sz="800" baseline="0" dirty="0" smtClean="0"/>
                        <a:t>ex) *</a:t>
                      </a:r>
                      <a:r>
                        <a:rPr lang="ko-KR" altLang="en-US" sz="800" baseline="0" dirty="0" smtClean="0"/>
                        <a:t>성명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삭제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개발자 수정으로 진입했을 때만 가능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저장되어 있는 개발자 정보를 삭제</a:t>
                      </a:r>
                      <a:r>
                        <a:rPr lang="en-US" altLang="ko-KR" sz="800" dirty="0" smtClean="0"/>
                        <a:t>(DB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삭제 </a:t>
                      </a:r>
                      <a:r>
                        <a:rPr lang="en-US" altLang="ko-KR" sz="800" baseline="0" dirty="0" smtClean="0"/>
                        <a:t>X, </a:t>
                      </a:r>
                      <a:r>
                        <a:rPr lang="ko-KR" altLang="en-US" sz="800" baseline="0" dirty="0" smtClean="0"/>
                        <a:t>사용여부 </a:t>
                      </a:r>
                      <a:r>
                        <a:rPr lang="ko-KR" altLang="en-US" sz="800" baseline="0" dirty="0" err="1" smtClean="0"/>
                        <a:t>컬럼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</a:t>
                      </a:r>
                      <a:r>
                        <a:rPr lang="ko-KR" altLang="en-US" sz="800" baseline="0" dirty="0" smtClean="0"/>
                        <a:t>으로 전환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1458782" y="6210717"/>
            <a:ext cx="2668376" cy="354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1338801" y="600876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4144007" y="6198718"/>
            <a:ext cx="2767540" cy="366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3994434" y="608436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177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2020-11-04T06:58:53Z</dcterms:created>
  <dcterms:modified xsi:type="dcterms:W3CDTF">2020-11-05T01:44:28Z</dcterms:modified>
</cp:coreProperties>
</file>