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E4C8149-B511-48EA-8A58-FA1853032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80658CE-EBE5-426A-BA5C-BE8F33289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FE909EA-7A6A-425C-A3D9-285A4D73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BB20322-C139-41D6-917F-DD130F9D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B7D5799-AC04-4B52-8304-E62C7CF5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91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F14695B-0D8C-456B-A5D1-081B1534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AD05938-C338-428B-A599-16D24DE2C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424938D-5537-44F7-9149-7839B7029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DFD593C-D416-4605-93B1-8D5FC638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5086D1F-F79B-4235-9611-8D88B863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1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3BF1B9D3-FB3A-45E4-B67A-EEA0B8F3E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DA87EF6-A540-459E-908D-C24AF2CB8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F59A70E-8B41-4FC5-B4DD-21721EBD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E86492D-0D72-4321-ADB8-99757C82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8A7E668-1D41-4D52-90C1-F282B303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76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F0A27D4-11AB-46BC-B2EF-44567B21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B0BA6A1-471A-45E1-A84B-F0ECC9336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A944296-DCE3-4648-BB1F-6D3B160C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A7D5120-D2A5-4974-907E-37A99F66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0FD676E-B45E-4A35-B38B-8C68F0AB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52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E0B1A4-83A9-4A75-854C-E474E47A3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4B2BF8F-0843-4ED4-9385-40CBCFB8F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C71766-C0ED-47ED-8E7D-9D99F4BB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EDBC20D-B5B9-45A4-BAD8-B167FF41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BC1BB95-D6A5-4AFB-9E27-A4A34B58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9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2E70989-324B-449B-818E-6782FF27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3D7851E-2DF7-4D0B-B2D2-912548DEA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1E096AD-A061-4403-A00F-0D6986E4C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46AD77A-3D8B-4D26-841A-67409EBC0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C4E603C-5508-48C2-869B-F51C0C3A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A03E8B1-A03A-41AE-87A9-931CCC078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86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05EF5CB-9056-46A8-98F8-3466D31C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1DF52C1-08B3-4460-95C3-0DDB9D9C5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F9A0775-A9A3-4773-BA57-692267F7A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BFAF636-6BEE-41A9-A4A0-147B13316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78B8F90-1EAE-4CFB-AA61-EB6A6D290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EF1844A7-470D-4816-A74F-6304E6066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E8974CDF-80A3-442C-A735-FDE2DB8E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C5F6128-C00D-4D8E-B2EE-3586B003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4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714FE49-0949-4109-B1D2-C4A137AB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88ACF2B-DD6F-483E-8722-FF008C3A2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5B1003F-7C1F-4148-9F44-AB4B2C05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5F1E67E-E1AA-444B-93B1-4EB66CDC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1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E6D18EC-F8CA-4D9E-916E-85D5315B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BCD3AFD-0918-4F6F-A64B-5BAFF7B3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AAEC9C9-4576-40AE-8C84-6DD8BEAD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04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483CEC5-C649-49D0-9F2A-BDB925D3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4BC201C-8050-4EFA-9D80-895775D9D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2E4322-3A31-465D-B873-B57846BED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7931F98-4304-48D8-89B1-44CA6243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A9D5E65-9D2A-4E00-ABE7-F8AB6460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55235C7-6DAA-4800-A978-B0DD0A21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5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01158BC-1FDD-486F-9B49-1B806A2D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1236058-003E-4AE5-8993-72D9E56B8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A4B9A4D-3215-4316-956F-849B9EB6A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CFD0019-555B-4A6F-A871-E31F958A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B94D322-CFC4-4BF0-BB87-9216E751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A6F59BA-42D6-4436-B260-F21B24FD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48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C3B034D2-2CB5-42C6-B3AA-D2D9C0109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3FADB4A-E876-4F12-BEDB-1DAD25B9E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D0AD3F6-8F8D-4509-928B-7BF0231B8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7948F0C-0F03-4E6A-A877-591F4C614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78A75A1-3290-4CD0-969A-D41DF8B05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54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0672" y="451104"/>
            <a:ext cx="458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INFOGEN IMS </a:t>
            </a:r>
            <a:r>
              <a:rPr lang="ko-KR" altLang="en-US" sz="2400" b="1" dirty="0"/>
              <a:t>구축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00672" y="1194816"/>
            <a:ext cx="458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/>
              <a:t>사용자지침서</a:t>
            </a:r>
            <a:r>
              <a:rPr lang="en-US" altLang="ko-KR" sz="2800" b="1" dirty="0"/>
              <a:t>(Online)</a:t>
            </a:r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00672" y="2549759"/>
            <a:ext cx="458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/>
              <a:t>OOO-XXX-AN-01</a:t>
            </a:r>
            <a:endParaRPr lang="en-US" altLang="ko-KR" sz="28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028562"/>
              </p:ext>
            </p:extLst>
          </p:nvPr>
        </p:nvGraphicFramePr>
        <p:xfrm>
          <a:off x="7388352" y="3731090"/>
          <a:ext cx="4096512" cy="101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2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482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57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IMS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579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업무명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프로젝트 등록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24256" y="1895008"/>
            <a:ext cx="10960608" cy="45719"/>
          </a:xfrm>
          <a:prstGeom prst="rect">
            <a:avLst/>
          </a:prstGeom>
          <a:solidFill>
            <a:schemeClr val="tx1"/>
          </a:solidFill>
          <a:ln w="381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9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4503" y="193414"/>
            <a:ext cx="18053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/>
              <a:t>IMS</a:t>
            </a:r>
            <a:r>
              <a:rPr lang="ko-KR" altLang="en-US" sz="1500" dirty="0"/>
              <a:t> 구축 프로젝트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3040" y="89713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/>
              <a:t>개 정 이 </a:t>
            </a:r>
            <a:r>
              <a:rPr lang="ko-KR" altLang="en-US" b="1" u="sng" dirty="0" err="1"/>
              <a:t>력</a:t>
            </a:r>
            <a:endParaRPr lang="ko-KR" altLang="en-US" b="1" u="sng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021205"/>
              </p:ext>
            </p:extLst>
          </p:nvPr>
        </p:nvGraphicFramePr>
        <p:xfrm>
          <a:off x="300737" y="1377692"/>
          <a:ext cx="11537695" cy="5291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190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157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3619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변경내용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승인자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2020.11.05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최초작성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이제영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8B374C-1041-4581-BA62-0631144FC7D0}"/>
              </a:ext>
            </a:extLst>
          </p:cNvPr>
          <p:cNvSpPr txBox="1"/>
          <p:nvPr/>
        </p:nvSpPr>
        <p:spPr>
          <a:xfrm>
            <a:off x="10626837" y="194812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사용자지침서</a:t>
            </a:r>
          </a:p>
        </p:txBody>
      </p:sp>
    </p:spTree>
    <p:extLst>
      <p:ext uri="{BB962C8B-B14F-4D97-AF65-F5344CB8AC3E}">
        <p14:creationId xmlns:p14="http://schemas.microsoft.com/office/powerpoint/2010/main" val="297861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306" y="1570247"/>
            <a:ext cx="5816624" cy="4995247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49C4F918-4081-4791-8D2A-829FF061B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958488"/>
              </p:ext>
            </p:extLst>
          </p:nvPr>
        </p:nvGraphicFramePr>
        <p:xfrm>
          <a:off x="271803" y="686110"/>
          <a:ext cx="11523120" cy="615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823">
                  <a:extLst>
                    <a:ext uri="{9D8B030D-6E8A-4147-A177-3AD203B41FA5}">
                      <a16:colId xmlns:a16="http://schemas.microsoft.com/office/drawing/2014/main" xmlns="" val="3551754930"/>
                    </a:ext>
                  </a:extLst>
                </a:gridCol>
                <a:gridCol w="1952957">
                  <a:extLst>
                    <a:ext uri="{9D8B030D-6E8A-4147-A177-3AD203B41FA5}">
                      <a16:colId xmlns:a16="http://schemas.microsoft.com/office/drawing/2014/main" xmlns="" val="4022677618"/>
                    </a:ext>
                  </a:extLst>
                </a:gridCol>
                <a:gridCol w="1440390">
                  <a:extLst>
                    <a:ext uri="{9D8B030D-6E8A-4147-A177-3AD203B41FA5}">
                      <a16:colId xmlns:a16="http://schemas.microsoft.com/office/drawing/2014/main" xmlns="" val="2662749736"/>
                    </a:ext>
                  </a:extLst>
                </a:gridCol>
                <a:gridCol w="1849772">
                  <a:extLst>
                    <a:ext uri="{9D8B030D-6E8A-4147-A177-3AD203B41FA5}">
                      <a16:colId xmlns:a16="http://schemas.microsoft.com/office/drawing/2014/main" xmlns="" val="3071496927"/>
                    </a:ext>
                  </a:extLst>
                </a:gridCol>
                <a:gridCol w="1031008">
                  <a:extLst>
                    <a:ext uri="{9D8B030D-6E8A-4147-A177-3AD203B41FA5}">
                      <a16:colId xmlns:a16="http://schemas.microsoft.com/office/drawing/2014/main" xmlns="" val="2443176289"/>
                    </a:ext>
                  </a:extLst>
                </a:gridCol>
                <a:gridCol w="1440390">
                  <a:extLst>
                    <a:ext uri="{9D8B030D-6E8A-4147-A177-3AD203B41FA5}">
                      <a16:colId xmlns:a16="http://schemas.microsoft.com/office/drawing/2014/main" xmlns="" val="2422538866"/>
                    </a:ext>
                  </a:extLst>
                </a:gridCol>
                <a:gridCol w="1440390">
                  <a:extLst>
                    <a:ext uri="{9D8B030D-6E8A-4147-A177-3AD203B41FA5}">
                      <a16:colId xmlns:a16="http://schemas.microsoft.com/office/drawing/2014/main" xmlns="" val="1348454490"/>
                    </a:ext>
                  </a:extLst>
                </a:gridCol>
                <a:gridCol w="1440390">
                  <a:extLst>
                    <a:ext uri="{9D8B030D-6E8A-4147-A177-3AD203B41FA5}">
                      <a16:colId xmlns:a16="http://schemas.microsoft.com/office/drawing/2014/main" xmlns="" val="2957441163"/>
                    </a:ext>
                  </a:extLst>
                </a:gridCol>
              </a:tblGrid>
              <a:tr h="245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Lv1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프로젝트 관리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Lv2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프로젝트 등록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Lv3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/>
                        <a:t>화면명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프로젝트 등록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383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개요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프로젝트 관리를 위해 프로젝트 정보를 등록하거나 기존에 등록되어 있는 프로젝트 정보를 수정한다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652389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5E5C6BE-28DC-4EFD-B8D0-5975940F37B6}"/>
              </a:ext>
            </a:extLst>
          </p:cNvPr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379CE12-E990-4539-8A28-EE265D1AD557}"/>
              </a:ext>
            </a:extLst>
          </p:cNvPr>
          <p:cNvSpPr txBox="1"/>
          <p:nvPr/>
        </p:nvSpPr>
        <p:spPr>
          <a:xfrm>
            <a:off x="10499604" y="260526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사용자지침서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xmlns="" id="{A4DAE24B-7870-4C9F-B44D-61446EF43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67700"/>
              </p:ext>
            </p:extLst>
          </p:nvPr>
        </p:nvGraphicFramePr>
        <p:xfrm>
          <a:off x="7629707" y="1600512"/>
          <a:ext cx="4165216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825">
                  <a:extLst>
                    <a:ext uri="{9D8B030D-6E8A-4147-A177-3AD203B41FA5}">
                      <a16:colId xmlns:a16="http://schemas.microsoft.com/office/drawing/2014/main" xmlns="" val="1182150660"/>
                    </a:ext>
                  </a:extLst>
                </a:gridCol>
                <a:gridCol w="3176391">
                  <a:extLst>
                    <a:ext uri="{9D8B030D-6E8A-4147-A177-3AD203B41FA5}">
                      <a16:colId xmlns:a16="http://schemas.microsoft.com/office/drawing/2014/main" xmlns="" val="4147934373"/>
                    </a:ext>
                  </a:extLst>
                </a:gridCol>
              </a:tblGrid>
              <a:tr h="197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메뉴경로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9172795"/>
                  </a:ext>
                </a:extLst>
              </a:tr>
              <a:tr h="18461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프로젝트 관리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dirty="0" smtClean="0"/>
                        <a:t>프로젝트 등록</a:t>
                      </a: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91773336"/>
                  </a:ext>
                </a:extLst>
              </a:tr>
              <a:tr h="197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Description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6349900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화면 로드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7849731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onLoad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dirty="0" smtClean="0"/>
                        <a:t>프로젝트 등록 버튼 클릭하여 진입</a:t>
                      </a:r>
                      <a:endParaRPr lang="en-US" altLang="ko-KR" sz="80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800" dirty="0" smtClean="0"/>
                        <a:t>    - </a:t>
                      </a:r>
                      <a:r>
                        <a:rPr lang="ko-KR" altLang="en-US" sz="800" dirty="0" smtClean="0"/>
                        <a:t>프로젝트 등록 팝업 호출</a:t>
                      </a:r>
                      <a:endParaRPr lang="en-US" altLang="ko-KR" sz="80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800" dirty="0" smtClean="0"/>
                        <a:t>    - </a:t>
                      </a:r>
                      <a:r>
                        <a:rPr lang="ko-KR" altLang="en-US" sz="800" dirty="0" smtClean="0"/>
                        <a:t>프로젝트 정보를 최초 등록</a:t>
                      </a:r>
                      <a:endParaRPr lang="en-US" altLang="ko-KR" sz="800" dirty="0" smtClean="0"/>
                    </a:p>
                    <a:p>
                      <a:pPr marL="228600" indent="-228600" latinLnBrk="1">
                        <a:buAutoNum type="arabicPeriod" startAt="2"/>
                      </a:pPr>
                      <a:r>
                        <a:rPr lang="ko-KR" altLang="en-US" sz="800" dirty="0" smtClean="0"/>
                        <a:t>프로젝트</a:t>
                      </a:r>
                      <a:r>
                        <a:rPr lang="ko-KR" altLang="en-US" sz="800" baseline="0" dirty="0" smtClean="0"/>
                        <a:t> 목록 조회하여 프로젝트 정보 더블 클릭하여 진입</a:t>
                      </a:r>
                      <a:endParaRPr lang="en-US" altLang="ko-KR" sz="800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800" baseline="0" dirty="0" smtClean="0"/>
                        <a:t>    - </a:t>
                      </a:r>
                      <a:r>
                        <a:rPr lang="ko-KR" altLang="en-US" sz="800" baseline="0" dirty="0" smtClean="0"/>
                        <a:t>프로젝트 수정 화면 호출</a:t>
                      </a:r>
                      <a:endParaRPr lang="en-US" altLang="ko-KR" sz="800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800" baseline="0" dirty="0" smtClean="0"/>
                        <a:t>    - </a:t>
                      </a:r>
                      <a:r>
                        <a:rPr lang="ko-KR" altLang="en-US" sz="800" baseline="0" dirty="0" smtClean="0"/>
                        <a:t>기존에 등록되어 있는 프로젝트 정보 조회하여 </a:t>
                      </a:r>
                      <a:r>
                        <a:rPr lang="ko-KR" altLang="en-US" sz="800" baseline="0" dirty="0" err="1" smtClean="0"/>
                        <a:t>세팅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182526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요구 스킬 추가 버튼 클릭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28739555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A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요구 스킬 항목을 추가한다</a:t>
                      </a:r>
                      <a:r>
                        <a:rPr lang="en-US" altLang="ko-KR" sz="800" dirty="0" smtClean="0"/>
                        <a:t>.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5676788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요구 스킬 삭제 버튼 클릭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8406566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B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선택한 순번의 요구 </a:t>
                      </a:r>
                      <a:r>
                        <a:rPr lang="ko-KR" altLang="en-US" sz="800" dirty="0" err="1" smtClean="0"/>
                        <a:t>스킬을</a:t>
                      </a:r>
                      <a:r>
                        <a:rPr lang="ko-KR" altLang="en-US" sz="800" dirty="0" smtClean="0"/>
                        <a:t> 삭제한다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4729302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요구</a:t>
                      </a:r>
                      <a:r>
                        <a:rPr lang="ko-KR" alt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스킬 구분 선택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0802784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C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구분 선택 시 해당 구분에 맞는 스킬 명 </a:t>
                      </a:r>
                      <a:r>
                        <a:rPr lang="ko-KR" altLang="en-US" sz="800" dirty="0" err="1" smtClean="0"/>
                        <a:t>세팅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ex)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구분 </a:t>
                      </a:r>
                      <a:r>
                        <a:rPr lang="en-US" altLang="ko-KR" sz="800" baseline="0" dirty="0" smtClean="0"/>
                        <a:t>: DB </a:t>
                      </a:r>
                      <a:r>
                        <a:rPr lang="ko-KR" altLang="en-US" sz="800" baseline="0" dirty="0" smtClean="0"/>
                        <a:t>선택 시 스킬 명 </a:t>
                      </a:r>
                      <a:r>
                        <a:rPr lang="en-US" altLang="ko-KR" sz="800" baseline="0" dirty="0" smtClean="0"/>
                        <a:t>: Oracle, </a:t>
                      </a:r>
                      <a:r>
                        <a:rPr lang="en-US" altLang="ko-KR" sz="800" baseline="0" dirty="0" err="1" smtClean="0"/>
                        <a:t>PLSql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en-US" altLang="ko-KR" sz="800" baseline="0" dirty="0" err="1" smtClean="0"/>
                        <a:t>MySql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세팅</a:t>
                      </a:r>
                      <a:endParaRPr lang="en-US" altLang="ko-KR" sz="800" dirty="0"/>
                    </a:p>
                  </a:txBody>
                  <a:tcPr/>
                </a:tc>
              </a:tr>
              <a:tr h="1978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저장 버튼 클릭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7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입력한 프로젝트 정보를 저장한다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800" dirty="0" smtClean="0"/>
                        <a:t>* </a:t>
                      </a:r>
                      <a:r>
                        <a:rPr lang="ko-KR" altLang="en-US" sz="800" dirty="0" smtClean="0"/>
                        <a:t>붙어 있는 항목은 필수 입력</a:t>
                      </a:r>
                      <a:r>
                        <a:rPr lang="ko-KR" altLang="en-US" sz="800" baseline="0" dirty="0" smtClean="0"/>
                        <a:t> 값 </a:t>
                      </a:r>
                      <a:r>
                        <a:rPr lang="en-US" altLang="ko-KR" sz="800" baseline="0" dirty="0" smtClean="0"/>
                        <a:t>ex) *</a:t>
                      </a:r>
                      <a:r>
                        <a:rPr lang="ko-KR" altLang="en-US" sz="800" baseline="0" dirty="0" smtClean="0"/>
                        <a:t>프로젝트 명 </a:t>
                      </a:r>
                      <a:endParaRPr lang="en-US" altLang="ko-KR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97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삭제 버튼 클릭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7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E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프로젝트 수정으로 진입했을 때만 가능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저장되어 있는 프로젝트 정보를 삭제</a:t>
                      </a:r>
                      <a:r>
                        <a:rPr lang="en-US" altLang="ko-KR" sz="800" dirty="0" smtClean="0"/>
                        <a:t>(DB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삭제 </a:t>
                      </a:r>
                      <a:r>
                        <a:rPr lang="en-US" altLang="ko-KR" sz="800" baseline="0" dirty="0" smtClean="0"/>
                        <a:t>X, </a:t>
                      </a:r>
                      <a:r>
                        <a:rPr lang="ko-KR" altLang="en-US" sz="800" baseline="0" dirty="0" smtClean="0"/>
                        <a:t>사용여부 </a:t>
                      </a:r>
                      <a:r>
                        <a:rPr lang="ko-KR" altLang="en-US" sz="800" baseline="0" dirty="0" err="1" smtClean="0"/>
                        <a:t>컬럼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N</a:t>
                      </a:r>
                      <a:r>
                        <a:rPr lang="ko-KR" altLang="en-US" sz="800" baseline="0" dirty="0" smtClean="0"/>
                        <a:t>으로 전환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6BF19BA-44AD-4813-9C09-17C5DD3104E6}"/>
              </a:ext>
            </a:extLst>
          </p:cNvPr>
          <p:cNvSpPr/>
          <p:nvPr/>
        </p:nvSpPr>
        <p:spPr>
          <a:xfrm>
            <a:off x="5519343" y="5260437"/>
            <a:ext cx="568420" cy="2342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146EFEBA-E5C5-4E17-BB65-08E8DA348944}"/>
              </a:ext>
            </a:extLst>
          </p:cNvPr>
          <p:cNvSpPr/>
          <p:nvPr/>
        </p:nvSpPr>
        <p:spPr>
          <a:xfrm>
            <a:off x="5399362" y="5058488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6561933-BFF0-454A-B99B-86CB14A27904}"/>
              </a:ext>
            </a:extLst>
          </p:cNvPr>
          <p:cNvSpPr/>
          <p:nvPr/>
        </p:nvSpPr>
        <p:spPr>
          <a:xfrm>
            <a:off x="5801640" y="5709491"/>
            <a:ext cx="988386" cy="3123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0FBAF6C9-6853-4CB6-B338-EF500FE0C8A8}"/>
              </a:ext>
            </a:extLst>
          </p:cNvPr>
          <p:cNvSpPr/>
          <p:nvPr/>
        </p:nvSpPr>
        <p:spPr>
          <a:xfrm>
            <a:off x="5652067" y="5595137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FA6D1BCB-8523-497A-86F4-09760BE4F694}"/>
              </a:ext>
            </a:extLst>
          </p:cNvPr>
          <p:cNvSpPr/>
          <p:nvPr/>
        </p:nvSpPr>
        <p:spPr>
          <a:xfrm>
            <a:off x="1474564" y="6247517"/>
            <a:ext cx="2636118" cy="317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F3603838-D80D-42BE-9D48-FBBBB7D314E7}"/>
              </a:ext>
            </a:extLst>
          </p:cNvPr>
          <p:cNvSpPr/>
          <p:nvPr/>
        </p:nvSpPr>
        <p:spPr>
          <a:xfrm>
            <a:off x="1354584" y="6160199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FA6D1BCB-8523-497A-86F4-09760BE4F694}"/>
              </a:ext>
            </a:extLst>
          </p:cNvPr>
          <p:cNvSpPr/>
          <p:nvPr/>
        </p:nvSpPr>
        <p:spPr>
          <a:xfrm>
            <a:off x="4153908" y="6236711"/>
            <a:ext cx="2636118" cy="317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F3603838-D80D-42BE-9D48-FBBBB7D314E7}"/>
              </a:ext>
            </a:extLst>
          </p:cNvPr>
          <p:cNvSpPr/>
          <p:nvPr/>
        </p:nvSpPr>
        <p:spPr>
          <a:xfrm>
            <a:off x="4033928" y="6149393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6BF19BA-44AD-4813-9C09-17C5DD3104E6}"/>
              </a:ext>
            </a:extLst>
          </p:cNvPr>
          <p:cNvSpPr/>
          <p:nvPr/>
        </p:nvSpPr>
        <p:spPr>
          <a:xfrm>
            <a:off x="2479555" y="5716745"/>
            <a:ext cx="1746456" cy="3051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146EFEBA-E5C5-4E17-BB65-08E8DA348944}"/>
              </a:ext>
            </a:extLst>
          </p:cNvPr>
          <p:cNvSpPr/>
          <p:nvPr/>
        </p:nvSpPr>
        <p:spPr>
          <a:xfrm>
            <a:off x="2359574" y="5514797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3187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218</Words>
  <Application>Microsoft Office PowerPoint</Application>
  <PresentationFormat>와이드스크린</PresentationFormat>
  <Paragraphs>69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</cp:revision>
  <dcterms:created xsi:type="dcterms:W3CDTF">2020-11-04T06:58:53Z</dcterms:created>
  <dcterms:modified xsi:type="dcterms:W3CDTF">2020-11-05T01:44:24Z</dcterms:modified>
</cp:coreProperties>
</file>