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704" r:id="rId1"/>
    <p:sldMasterId id="2147483705" r:id="rId2"/>
  </p:sldMasterIdLst>
  <p:notesMasterIdLst>
    <p:notesMasterId r:id="rId3"/>
  </p:notesMasterIdLst>
  <p:handoutMasterIdLst>
    <p:handoutMasterId r:id="rId4"/>
  </p:handoutMasterIdLst>
  <p:sldIdLst>
    <p:sldId id="257" r:id="rId5"/>
    <p:sldId id="410" r:id="rId6"/>
    <p:sldId id="411" r:id="rId7"/>
    <p:sldId id="412" r:id="rId8"/>
    <p:sldId id="413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04" autoAdjust="0"/>
    <p:restoredTop sz="95777" autoAdjust="0"/>
  </p:normalViewPr>
  <p:slideViewPr>
    <p:cSldViewPr>
      <p:cViewPr varScale="1">
        <p:scale>
          <a:sx n="100" d="100"/>
          <a:sy n="100" d="100"/>
        </p:scale>
        <p:origin x="1650" y="108"/>
      </p:cViewPr>
      <p:guideLst>
        <p:guide orient="horz" pos="2158"/>
        <p:guide orient="horz" pos="845"/>
        <p:guide orient="horz" pos="2294"/>
        <p:guide orient="horz" pos="3612"/>
        <p:guide orient="horz" pos="616"/>
        <p:guide orient="horz" pos="1069"/>
        <p:guide pos="3029"/>
        <p:guide pos="6114"/>
        <p:guide pos="4388"/>
        <p:guide/>
        <p:guide pos="124"/>
        <p:guide pos="307"/>
        <p:guide pos="3481"/>
        <p:guide pos="4572"/>
        <p:guide pos="5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774E4A5-B86E-4E93-8C14-6B3C109862C2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3F7DA6F-6EB3-4BD7-9686-93912AB943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394226-9DCA-47B7-9997-5026E61A8369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F97CAB-ED69-4674-B3EA-D07427DBD7E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3.png"  /><Relationship Id="rId16" Type="http://schemas.openxmlformats.org/officeDocument/2006/relationships/image" Target="../media/image4.jpeg"  /><Relationship Id="rId17" Type="http://schemas.openxmlformats.org/officeDocument/2006/relationships/image" Target="../media/image5.png"  /><Relationship Id="rId18" Type="http://schemas.openxmlformats.org/officeDocument/2006/relationships/image" Target="../media/image6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slideLayout" Target="../slideLayouts/slideLayout15.xml"  /><Relationship Id="rId3" Type="http://schemas.openxmlformats.org/officeDocument/2006/relationships/slideLayout" Target="../slideLayouts/slideLayout16.xml"  /><Relationship Id="rId4" Type="http://schemas.openxmlformats.org/officeDocument/2006/relationships/theme" Target="../theme/theme2.xml"  /><Relationship Id="rId5" Type="http://schemas.openxmlformats.org/officeDocument/2006/relationships/image" Target="../media/image11.png"  /><Relationship Id="rId6" Type="http://schemas.openxmlformats.org/officeDocument/2006/relationships/image" Target="../media/image4.jpeg"  /><Relationship Id="rId7" Type="http://schemas.openxmlformats.org/officeDocument/2006/relationships/image" Target="../media/image1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>
          <a:xfrm>
            <a:off x="2432720" y="1340768"/>
            <a:ext cx="7200800" cy="12862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4000">
                <a:solidFill>
                  <a:srgbClr val="292929"/>
                </a:solidFill>
                <a:latin typeface="HY견고딕"/>
                <a:ea typeface="HY견고딕"/>
              </a:rPr>
              <a:t>월간 보고</a:t>
            </a:r>
            <a:endParaRPr kumimoji="1" lang="ko-KR" altLang="en-US" sz="4000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IFG - IMS 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인포젠 </a:t>
            </a:r>
            <a:r>
              <a:rPr lang="ko-KR" altLang="en-US" b="1">
                <a:latin typeface="HY견고딕"/>
                <a:ea typeface="HY견고딕"/>
              </a:rPr>
              <a:t>프로젝트관리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 시스템 구축</a:t>
            </a:r>
            <a:endParaRPr kumimoji="1" lang="ko-KR" altLang="en-US" b="1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2020.05</a:t>
            </a:r>
            <a:endParaRPr kumimoji="1" lang="en-US" altLang="ko-KR" b="1">
              <a:solidFill>
                <a:srgbClr val="292929"/>
              </a:solidFill>
              <a:latin typeface="HY견고딕"/>
              <a:ea typeface="HY견고딕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>
          <a:xfrm>
            <a:off x="7204710" y="5274246"/>
            <a:ext cx="1144905" cy="369332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2020. 05</a:t>
            </a:r>
            <a:endParaRPr kumimoji="1" lang="en-US" altLang="ko-KR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2688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29081"/>
                <a:gridCol w="1143127"/>
              </a:tblGrid>
              <a:tr h="8640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요구사항</a:t>
                      </a:r>
                      <a:r>
                        <a:rPr lang="en-US" altLang="ko-KR" sz="1400"/>
                        <a:t>/</a:t>
                      </a:r>
                      <a:endParaRPr lang="en-US" altLang="ko-KR" sz="1400"/>
                    </a:p>
                    <a:p>
                      <a:pPr latinLnBrk="1">
                        <a:defRPr/>
                      </a:pPr>
                      <a:r>
                        <a:rPr lang="ko-KR" altLang="en-US" sz="1400"/>
                        <a:t>추가 보고사항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처리현황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비고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요청사항 처리현황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457" cy="25793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929"/>
                <a:gridCol w="1584176"/>
              </a:tblGrid>
              <a:tr h="72008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의사결정사항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시스템 기반 구조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 중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대상 시스템은</a:t>
                      </a:r>
                      <a:r>
                        <a:rPr lang="en-US" altLang="ko-KR" sz="1100"/>
                        <a:t> MSA</a:t>
                      </a:r>
                      <a:r>
                        <a:rPr lang="ko-KR" altLang="en-US" sz="1100"/>
                        <a:t> 기반으로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DataBase</a:t>
                      </a:r>
                      <a:r>
                        <a:rPr lang="ko-KR" altLang="en-US" sz="1100"/>
                        <a:t>는 </a:t>
                      </a:r>
                      <a:r>
                        <a:rPr lang="en-US" altLang="ko-KR" sz="1100"/>
                        <a:t>RDB</a:t>
                      </a:r>
                      <a:r>
                        <a:rPr lang="ko-KR" altLang="en-US" sz="1100"/>
                        <a:t> 기반으로 진행할지 </a:t>
                      </a:r>
                      <a:r>
                        <a:rPr lang="en-US" altLang="ko-KR" sz="1100"/>
                        <a:t>NoSql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기반으로 진행할지 차기 회의에 최종 선정한다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형상관리는 </a:t>
                      </a:r>
                      <a:r>
                        <a:rPr lang="en-US" altLang="ko-KR" sz="1100"/>
                        <a:t>GIT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프로젝트 진행사항 관리는 </a:t>
                      </a:r>
                      <a:r>
                        <a:rPr lang="en-US" altLang="ko-KR" sz="1100"/>
                        <a:t>RedMine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29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의사결정 사항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535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680520"/>
                <a:gridCol w="1080120"/>
                <a:gridCol w="1080120"/>
                <a:gridCol w="1080120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내용 및 진행사항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발생일자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테스트 페이지 구축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프로젝트 진행 가능 여부를 판단하기 위하여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  테스트 페이지 구축을 통하여 개발 가능 여부 판단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파이선 개발 가이드 제공 방안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분석단계 이후 투입예정인 개발자를 위한 파이선 개발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이병욱책임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구축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개발자 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사용법 가이드 제공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형상관리 방안 확정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1.GIT</a:t>
                      </a:r>
                      <a:r>
                        <a:rPr lang="ko-KR" altLang="en-US" sz="1100"/>
                        <a:t> 을 통하여 소스 형상관리를 진행하며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대상</a:t>
                      </a:r>
                      <a:r>
                        <a:rPr lang="en-US" altLang="ko-KR" sz="1100"/>
                        <a:t> GIT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Repository</a:t>
                      </a:r>
                      <a:r>
                        <a:rPr lang="ko-KR" altLang="en-US" sz="1100"/>
                        <a:t> 구축 진행이 필요함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 이병욱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페이지 개발 선행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로그인 화면 및 메인 페이지 개발 진행 필요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개발자 할당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2020.05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 이사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요청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주요 </a:t>
            </a:r>
            <a:r>
              <a:rPr lang="en-US" altLang="ko-KR" b="1"/>
              <a:t>Issue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4689" cy="2055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105"/>
                <a:gridCol w="4032448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당월 실적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명월 예정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진척 사항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차 구축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연동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선정 </a:t>
                      </a:r>
                      <a:r>
                        <a:rPr lang="en-US" altLang="ko-KR" sz="1100"/>
                        <a:t>(MARIA/MONGO)</a:t>
                      </a:r>
                      <a:r>
                        <a:rPr lang="ko-KR" altLang="en-US" sz="1100"/>
                        <a:t> 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1.3. </a:t>
                      </a:r>
                      <a:r>
                        <a:rPr lang="ko-KR" altLang="en-US" sz="1100"/>
                        <a:t>요구사항 명세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차 분석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1.4.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DOCKER/Phyton</a:t>
                      </a:r>
                      <a:r>
                        <a:rPr lang="ko-KR" altLang="en-US" sz="1100"/>
                        <a:t> 기반 테스트 페이지 개발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메인 프레임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로그인 페이지 구축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파이선 기반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</a:t>
                      </a:r>
                      <a:r>
                        <a:rPr lang="ko-KR" altLang="en-US" sz="1100"/>
                        <a:t> 투입 개발자 할당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업무별 진행 내역</a:t>
            </a:r>
            <a:r>
              <a:rPr lang="en-US" altLang="ko-KR" b="1"/>
              <a:t>(</a:t>
            </a:r>
            <a:r>
              <a:rPr lang="ko-KR" altLang="en-US" b="1"/>
              <a:t>당월</a:t>
            </a:r>
            <a:r>
              <a:rPr lang="en-US" altLang="ko-KR" b="1"/>
              <a:t>/</a:t>
            </a:r>
            <a:r>
              <a:rPr lang="ko-KR" altLang="en-US" b="1"/>
              <a:t>명월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r:embed="rId1"/>
          <a:srcRect/>
          <a:stretch>
            <a:fillRect/>
          </a:stretch>
        </a:blipFill>
        <a:ln w="6350" algn="ctr">
          <a:solidFill>
            <a:srgbClr val="808080"/>
          </a:solidFill>
          <a:rou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Toshiba</ep:Company>
  <ep:Words>233</ep:Words>
  <ep:PresentationFormat>A4 용지(210x297mm)</ep:PresentationFormat>
  <ep:Paragraphs>8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ep:HeadingPairs>
  <ep:TitlesOfParts>
    <vt:vector size="7" baseType="lpstr">
      <vt:lpstr>1_Office 테마</vt:lpstr>
      <vt:lpstr>기본 디자인</vt:lpstr>
      <vt:lpstr>슬라이드 1</vt:lpstr>
      <vt:lpstr>※ 요청사항 처리현황</vt:lpstr>
      <vt:lpstr>※ 의사결정 사항</vt:lpstr>
      <vt:lpstr>※ 주요 Issue</vt:lpstr>
      <vt:lpstr>※ 업무별 진행 내역(당월/명월)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2014-06-02T00:16:31.000</dcterms:created>
  <dc:creator>dungidungi</dc:creator>
  <cp:lastModifiedBy>user</cp:lastModifiedBy>
  <dcterms:modified xsi:type="dcterms:W3CDTF">2020-11-04T06:16:55.844</dcterms:modified>
  <cp:revision>2060</cp:revision>
  <dc:title>SW공학 현장적용 지원사업 향후 일정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