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83699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스킬관리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62063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7C05C-673B-44D9-B9AA-A32B9BB43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3" t="8287" r="18747" b="6501"/>
          <a:stretch/>
        </p:blipFill>
        <p:spPr>
          <a:xfrm>
            <a:off x="625948" y="1780888"/>
            <a:ext cx="6815959" cy="4640406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06114"/>
              </p:ext>
            </p:extLst>
          </p:nvPr>
        </p:nvGraphicFramePr>
        <p:xfrm>
          <a:off x="271803" y="745392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스킬관리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정규직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비정규직의 스킬을 관리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0136"/>
              </p:ext>
            </p:extLst>
          </p:nvPr>
        </p:nvGraphicFramePr>
        <p:xfrm>
          <a:off x="7629707" y="1600512"/>
          <a:ext cx="4165216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스킬관리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조회 버튼 클릭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정규직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비정규직 정보와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부서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계약구분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연락처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생년월일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스킬</a:t>
                      </a:r>
                      <a:r>
                        <a:rPr lang="en-US" altLang="ko-KR" sz="800" dirty="0"/>
                        <a:t>(DB, </a:t>
                      </a:r>
                      <a:r>
                        <a:rPr lang="ko-KR" altLang="en-US" sz="800" dirty="0"/>
                        <a:t>언어</a:t>
                      </a:r>
                      <a:r>
                        <a:rPr lang="en-US" altLang="ko-KR" sz="800" dirty="0"/>
                        <a:t>, WEB, FRAME WORK, MID-WARE)</a:t>
                      </a:r>
                      <a:r>
                        <a:rPr lang="ko-KR" altLang="en-US" sz="800" dirty="0"/>
                        <a:t>이 조회된다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/>
                        <a:t>스킬상세관리</a:t>
                      </a:r>
                      <a:r>
                        <a:rPr lang="ko-KR" altLang="en-US" sz="900" b="1" dirty="0"/>
                        <a:t> 버튼 클릭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스킬상세관리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팝업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이 호출된다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2930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BF19BA-44AD-4813-9C09-17C5DD3104E6}"/>
              </a:ext>
            </a:extLst>
          </p:cNvPr>
          <p:cNvSpPr/>
          <p:nvPr/>
        </p:nvSpPr>
        <p:spPr>
          <a:xfrm>
            <a:off x="6542800" y="2047453"/>
            <a:ext cx="789178" cy="265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6422819" y="1853894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561933-BFF0-454A-B99B-86CB14A27904}"/>
              </a:ext>
            </a:extLst>
          </p:cNvPr>
          <p:cNvSpPr/>
          <p:nvPr/>
        </p:nvSpPr>
        <p:spPr>
          <a:xfrm>
            <a:off x="6393926" y="6083872"/>
            <a:ext cx="789178" cy="265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BAF6C9-6853-4CB6-B338-EF500FE0C8A8}"/>
              </a:ext>
            </a:extLst>
          </p:cNvPr>
          <p:cNvSpPr/>
          <p:nvPr/>
        </p:nvSpPr>
        <p:spPr>
          <a:xfrm>
            <a:off x="6244353" y="5952740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85554-754D-431B-8B09-A991F1A0EEB3}"/>
              </a:ext>
            </a:extLst>
          </p:cNvPr>
          <p:cNvSpPr/>
          <p:nvPr/>
        </p:nvSpPr>
        <p:spPr>
          <a:xfrm>
            <a:off x="822906" y="3377063"/>
            <a:ext cx="6360198" cy="2431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102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은희</cp:lastModifiedBy>
  <cp:revision>14</cp:revision>
  <dcterms:created xsi:type="dcterms:W3CDTF">2020-11-04T06:58:53Z</dcterms:created>
  <dcterms:modified xsi:type="dcterms:W3CDTF">2020-11-05T04:57:02Z</dcterms:modified>
</cp:coreProperties>
</file>