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9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4C8149-B511-48EA-8A58-FA1853032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0658CE-EBE5-426A-BA5C-BE8F33289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FE909EA-7A6A-425C-A3D9-285A4D73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BB20322-C139-41D6-917F-DD130F9D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7D5799-AC04-4B52-8304-E62C7CF5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1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14695B-0D8C-456B-A5D1-081B1534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D05938-C338-428B-A599-16D24DE2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24938D-5537-44F7-9149-7839B702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DFD593C-D416-4605-93B1-8D5FC63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5086D1F-F79B-4235-9611-8D88B8632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1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BF1B9D3-FB3A-45E4-B67A-EEA0B8F3E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2DA87EF6-A540-459E-908D-C24AF2CB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F59A70E-8B41-4FC5-B4DD-21721EBD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E86492D-0D72-4321-ADB8-99757C82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A7E668-1D41-4D52-90C1-F282B303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F0A27D4-11AB-46BC-B2EF-44567B21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B0BA6A1-471A-45E1-A84B-F0ECC933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A944296-DCE3-4648-BB1F-6D3B160C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7D5120-D2A5-4974-907E-37A99F66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0FD676E-B45E-4A35-B38B-8C68F0AB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5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EE0B1A4-83A9-4A75-854C-E474E47A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4B2BF8F-0843-4ED4-9385-40CBCFB8F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C71766-C0ED-47ED-8E7D-9D99F4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EDBC20D-B5B9-45A4-BAD8-B167FF41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BC1BB95-D6A5-4AFB-9E27-A4A34B58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39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E70989-324B-449B-818E-6782FF2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3D7851E-2DF7-4D0B-B2D2-912548DEA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1E096AD-A061-4403-A00F-0D6986E4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046AD77A-3D8B-4D26-841A-67409EBC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C4E603C-5508-48C2-869B-F51C0C3A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A03E8B1-A03A-41AE-87A9-931CCC07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86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05EF5CB-9056-46A8-98F8-3466D31CA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DF52C1-08B3-4460-95C3-0DDB9D9C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F9A0775-A9A3-4773-BA57-692267F7A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5BFAF636-6BEE-41A9-A4A0-147B13316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78B8F90-1EAE-4CFB-AA61-EB6A6D290A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F1844A7-470D-4816-A74F-6304E606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8974CDF-80A3-442C-A735-FDE2DB8E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C5F6128-C00D-4D8E-B2EE-3586B003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714FE49-0949-4109-B1D2-C4A137AB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588ACF2B-DD6F-483E-8722-FF008C3A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5B1003F-7C1F-4148-9F44-AB4B2C05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5F1E67E-E1AA-444B-93B1-4EB66CDC5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1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E6D18EC-F8CA-4D9E-916E-85D5315B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BCD3AFD-0918-4F6F-A64B-5BAFF7B3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AAEC9C9-4576-40AE-8C84-6DD8BEAD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47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83CEC5-C649-49D0-9F2A-BDB925D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4BC201C-8050-4EFA-9D80-895775D9D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2E4322-3A31-465D-B873-B57846BED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7931F98-4304-48D8-89B1-44CA6243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A9D5E65-9D2A-4E00-ABE7-F8AB6460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55235C7-6DAA-4800-A978-B0DD0A21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01158BC-1FDD-486F-9B49-1B806A2D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1236058-003E-4AE5-8993-72D9E56B8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A4B9A4D-3215-4316-956F-849B9EB6A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CFD0019-555B-4A6F-A871-E31F958AD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B94D322-CFC4-4BF0-BB87-9216E751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A6F59BA-42D6-4436-B260-F21B24FD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48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C3B034D2-2CB5-42C6-B3AA-D2D9C010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3FADB4A-E876-4F12-BEDB-1DAD25B9E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0AD3F6-8F8D-4509-928B-7BF0231B8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38CC-5E3A-46F5-ACCB-ACF73ED1BC32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7948F0C-0F03-4E6A-A877-591F4C61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78A75A1-3290-4CD0-969A-D41DF8B05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30A7A-5480-4DA9-8465-01EEE92507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54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/>
              <a:t>INFOGEN IMS </a:t>
            </a:r>
            <a:r>
              <a:rPr lang="ko-KR" altLang="en-US" sz="2400" b="1" dirty="0"/>
              <a:t>구축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사용자지침서</a:t>
            </a:r>
            <a:r>
              <a:rPr lang="en-US" altLang="ko-KR" sz="2800" b="1" dirty="0"/>
              <a:t>(Online)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OOO-XXX-AN-01</a:t>
            </a:r>
            <a:endParaRPr lang="en-US" altLang="ko-KR" sz="2800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863451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스킬관리상세팝업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4503" y="193414"/>
            <a:ext cx="18053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/>
              <a:t>IMS</a:t>
            </a:r>
            <a:r>
              <a:rPr lang="ko-KR" altLang="en-US" sz="1500" dirty="0"/>
              <a:t> 구축 프로젝트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1890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2020.11.04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정헌철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8B374C-1041-4581-BA62-0631144FC7D0}"/>
              </a:ext>
            </a:extLst>
          </p:cNvPr>
          <p:cNvSpPr txBox="1"/>
          <p:nvPr/>
        </p:nvSpPr>
        <p:spPr>
          <a:xfrm>
            <a:off x="10626837" y="194812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706" y="1456682"/>
            <a:ext cx="5665304" cy="5078909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16092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:a16="http://schemas.microsoft.com/office/drawing/2014/main" xmlns="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:a16="http://schemas.microsoft.com/office/drawing/2014/main" xmlns="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:a16="http://schemas.microsoft.com/office/drawing/2014/main" xmlns="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:a16="http://schemas.microsoft.com/office/drawing/2014/main" xmlns="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스킬관리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스킬 관리 상세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스킬 관리 상세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130596"/>
              </p:ext>
            </p:extLst>
          </p:nvPr>
        </p:nvGraphicFramePr>
        <p:xfrm>
          <a:off x="7629707" y="1600512"/>
          <a:ext cx="4165216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:a16="http://schemas.microsoft.com/office/drawing/2014/main" xmlns="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:a16="http://schemas.microsoft.com/office/drawing/2014/main" xmlns="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스킬관리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 err="1" smtClean="0"/>
                        <a:t>스킬상세관리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닫기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A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닫기 버튼을 클릭하여 팝업을 닫는다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화면 </a:t>
                      </a:r>
                      <a:r>
                        <a:rPr lang="ko-KR" altLang="en-US" sz="900" b="1" dirty="0" err="1" smtClean="0"/>
                        <a:t>호출시</a:t>
                      </a:r>
                      <a:r>
                        <a:rPr lang="ko-KR" altLang="en-US" sz="900" b="1" dirty="0" smtClean="0"/>
                        <a:t> 조회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B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개인의 정보와 </a:t>
                      </a:r>
                      <a:r>
                        <a:rPr lang="ko-KR" altLang="en-US" sz="800" dirty="0" err="1" smtClean="0"/>
                        <a:t>스킬정보가</a:t>
                      </a:r>
                      <a:r>
                        <a:rPr lang="ko-KR" altLang="en-US" sz="800" dirty="0" smtClean="0"/>
                        <a:t> 조회된다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5676788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6BF19BA-44AD-4813-9C09-17C5DD3104E6}"/>
              </a:ext>
            </a:extLst>
          </p:cNvPr>
          <p:cNvSpPr/>
          <p:nvPr/>
        </p:nvSpPr>
        <p:spPr>
          <a:xfrm>
            <a:off x="6490322" y="1534657"/>
            <a:ext cx="287749" cy="1747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46EFEBA-E5C5-4E17-BB65-08E8DA348944}"/>
              </a:ext>
            </a:extLst>
          </p:cNvPr>
          <p:cNvSpPr/>
          <p:nvPr/>
        </p:nvSpPr>
        <p:spPr>
          <a:xfrm>
            <a:off x="6193447" y="1456682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561933-BFF0-454A-B99B-86CB14A27904}"/>
              </a:ext>
            </a:extLst>
          </p:cNvPr>
          <p:cNvSpPr/>
          <p:nvPr/>
        </p:nvSpPr>
        <p:spPr>
          <a:xfrm>
            <a:off x="1729871" y="2462658"/>
            <a:ext cx="4880973" cy="35928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FBAF6C9-6853-4CB6-B338-EF500FE0C8A8}"/>
              </a:ext>
            </a:extLst>
          </p:cNvPr>
          <p:cNvSpPr/>
          <p:nvPr/>
        </p:nvSpPr>
        <p:spPr>
          <a:xfrm>
            <a:off x="1437328" y="234475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323706" y="5530362"/>
            <a:ext cx="0" cy="1005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18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89" y="1452138"/>
            <a:ext cx="5665304" cy="5078909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49C4F918-4081-4791-8D2A-829FF061B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924831"/>
              </p:ext>
            </p:extLst>
          </p:nvPr>
        </p:nvGraphicFramePr>
        <p:xfrm>
          <a:off x="271803" y="686110"/>
          <a:ext cx="11523120" cy="615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823">
                  <a:extLst>
                    <a:ext uri="{9D8B030D-6E8A-4147-A177-3AD203B41FA5}">
                      <a16:colId xmlns:a16="http://schemas.microsoft.com/office/drawing/2014/main" xmlns="" val="3551754930"/>
                    </a:ext>
                  </a:extLst>
                </a:gridCol>
                <a:gridCol w="1952957">
                  <a:extLst>
                    <a:ext uri="{9D8B030D-6E8A-4147-A177-3AD203B41FA5}">
                      <a16:colId xmlns:a16="http://schemas.microsoft.com/office/drawing/2014/main" xmlns="" val="4022677618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662749736"/>
                    </a:ext>
                  </a:extLst>
                </a:gridCol>
                <a:gridCol w="1849772">
                  <a:extLst>
                    <a:ext uri="{9D8B030D-6E8A-4147-A177-3AD203B41FA5}">
                      <a16:colId xmlns:a16="http://schemas.microsoft.com/office/drawing/2014/main" xmlns="" val="3071496927"/>
                    </a:ext>
                  </a:extLst>
                </a:gridCol>
                <a:gridCol w="1031008">
                  <a:extLst>
                    <a:ext uri="{9D8B030D-6E8A-4147-A177-3AD203B41FA5}">
                      <a16:colId xmlns:a16="http://schemas.microsoft.com/office/drawing/2014/main" xmlns="" val="2443176289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422538866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1348454490"/>
                    </a:ext>
                  </a:extLst>
                </a:gridCol>
                <a:gridCol w="1440390">
                  <a:extLst>
                    <a:ext uri="{9D8B030D-6E8A-4147-A177-3AD203B41FA5}">
                      <a16:colId xmlns:a16="http://schemas.microsoft.com/office/drawing/2014/main" xmlns="" val="2957441163"/>
                    </a:ext>
                  </a:extLst>
                </a:gridCol>
              </a:tblGrid>
              <a:tr h="2450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Lv1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/>
                        <a:t>스킬관리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Lv2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스킬 관리 상세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기능</a:t>
                      </a:r>
                      <a:r>
                        <a:rPr lang="en-US" altLang="ko-KR" sz="1000" b="1" dirty="0"/>
                        <a:t>Lv3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/>
                        <a:t>화면명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smtClean="0"/>
                        <a:t>스킬 관리 상세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3832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165238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35E5C6BE-28DC-4EFD-B8D0-5975940F37B6}"/>
              </a:ext>
            </a:extLst>
          </p:cNvPr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79CE12-E990-4539-8A28-EE265D1AD557}"/>
              </a:ext>
            </a:extLst>
          </p:cNvPr>
          <p:cNvSpPr txBox="1"/>
          <p:nvPr/>
        </p:nvSpPr>
        <p:spPr>
          <a:xfrm>
            <a:off x="10499604" y="26052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사용자지침서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xmlns="" id="{A4DAE24B-7870-4C9F-B44D-61446EF43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229776"/>
              </p:ext>
            </p:extLst>
          </p:nvPr>
        </p:nvGraphicFramePr>
        <p:xfrm>
          <a:off x="7629707" y="1600512"/>
          <a:ext cx="4165216" cy="295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825">
                  <a:extLst>
                    <a:ext uri="{9D8B030D-6E8A-4147-A177-3AD203B41FA5}">
                      <a16:colId xmlns:a16="http://schemas.microsoft.com/office/drawing/2014/main" xmlns="" val="1182150660"/>
                    </a:ext>
                  </a:extLst>
                </a:gridCol>
                <a:gridCol w="3176391">
                  <a:extLst>
                    <a:ext uri="{9D8B030D-6E8A-4147-A177-3AD203B41FA5}">
                      <a16:colId xmlns:a16="http://schemas.microsoft.com/office/drawing/2014/main" xmlns="" val="4147934373"/>
                    </a:ext>
                  </a:extLst>
                </a:gridCol>
              </a:tblGrid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메뉴경로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9172795"/>
                  </a:ext>
                </a:extLst>
              </a:tr>
              <a:tr h="18461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스킬관리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/>
                        <a:t>&gt; </a:t>
                      </a:r>
                      <a:r>
                        <a:rPr lang="ko-KR" altLang="en-US" sz="800" dirty="0" err="1" smtClean="0"/>
                        <a:t>스킬상세관리</a:t>
                      </a:r>
                      <a:endParaRPr lang="ko-KR" alt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1773336"/>
                  </a:ext>
                </a:extLst>
              </a:tr>
              <a:tr h="1978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Description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349900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추가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57849731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C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열을 추가하여 다 건의 스킬 정보를 입력할 수 있다</a:t>
                      </a:r>
                      <a:r>
                        <a:rPr lang="en-US" altLang="ko-KR" sz="800" dirty="0" smtClean="0"/>
                        <a:t>..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218252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err="1" smtClean="0"/>
                        <a:t>스킬정보</a:t>
                      </a:r>
                      <a:r>
                        <a:rPr lang="ko-KR" altLang="en-US" sz="900" b="1" dirty="0" smtClean="0"/>
                        <a:t> 선택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8739555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스킬의</a:t>
                      </a:r>
                      <a:r>
                        <a:rPr lang="ko-KR" altLang="en-US" sz="800" dirty="0" smtClean="0"/>
                        <a:t> 종류와 </a:t>
                      </a:r>
                      <a:r>
                        <a:rPr lang="ko-KR" altLang="en-US" sz="800" dirty="0" err="1" smtClean="0"/>
                        <a:t>스킬명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err="1" smtClean="0"/>
                        <a:t>스킬숙련도를</a:t>
                      </a:r>
                      <a:r>
                        <a:rPr lang="ko-KR" altLang="en-US" sz="800" dirty="0" smtClean="0"/>
                        <a:t> 선택할 수 있다</a:t>
                      </a:r>
                      <a:r>
                        <a:rPr lang="en-US" altLang="ko-KR" sz="800" dirty="0" smtClean="0"/>
                        <a:t>.</a:t>
                      </a:r>
                      <a:endParaRPr lang="en-US" altLang="ko-K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55676788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삭제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8406566"/>
                  </a:ext>
                </a:extLst>
              </a:tr>
              <a:tr h="197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열을 삭제하여 해당 열의 정보를 삭제 할 수 있다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24729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저장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4080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F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현재 선택한 스킬 정보를 저장한다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Event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/>
                        <a:t>삭제 버튼 클릭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G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해당 사용자의 </a:t>
                      </a:r>
                      <a:r>
                        <a:rPr lang="ko-KR" altLang="en-US" sz="800" dirty="0" err="1" smtClean="0"/>
                        <a:t>스킬정보</a:t>
                      </a:r>
                      <a:r>
                        <a:rPr lang="ko-KR" altLang="en-US" sz="800" dirty="0" smtClean="0"/>
                        <a:t> 전부를 삭제한다</a:t>
                      </a:r>
                      <a:r>
                        <a:rPr lang="en-US" altLang="ko-KR" sz="800" dirty="0" smtClean="0"/>
                        <a:t>.</a:t>
                      </a:r>
                      <a:endParaRPr lang="ko-KR" alt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96BF19BA-44AD-4813-9C09-17C5DD3104E6}"/>
              </a:ext>
            </a:extLst>
          </p:cNvPr>
          <p:cNvSpPr/>
          <p:nvPr/>
        </p:nvSpPr>
        <p:spPr>
          <a:xfrm>
            <a:off x="5230621" y="4870310"/>
            <a:ext cx="613863" cy="2664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xmlns="" id="{146EFEBA-E5C5-4E17-BB65-08E8DA348944}"/>
              </a:ext>
            </a:extLst>
          </p:cNvPr>
          <p:cNvSpPr/>
          <p:nvPr/>
        </p:nvSpPr>
        <p:spPr>
          <a:xfrm>
            <a:off x="5908687" y="465655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6561933-BFF0-454A-B99B-86CB14A27904}"/>
              </a:ext>
            </a:extLst>
          </p:cNvPr>
          <p:cNvSpPr/>
          <p:nvPr/>
        </p:nvSpPr>
        <p:spPr>
          <a:xfrm>
            <a:off x="1729871" y="5179468"/>
            <a:ext cx="3596669" cy="8760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0FBAF6C9-6853-4CB6-B338-EF500FE0C8A8}"/>
              </a:ext>
            </a:extLst>
          </p:cNvPr>
          <p:cNvSpPr/>
          <p:nvPr/>
        </p:nvSpPr>
        <p:spPr>
          <a:xfrm>
            <a:off x="1437327" y="5053115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96BF19BA-44AD-4813-9C09-17C5DD3104E6}"/>
              </a:ext>
            </a:extLst>
          </p:cNvPr>
          <p:cNvSpPr/>
          <p:nvPr/>
        </p:nvSpPr>
        <p:spPr>
          <a:xfrm>
            <a:off x="5382809" y="5598301"/>
            <a:ext cx="832552" cy="3229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146EFEBA-E5C5-4E17-BB65-08E8DA348944}"/>
              </a:ext>
            </a:extLst>
          </p:cNvPr>
          <p:cNvSpPr/>
          <p:nvPr/>
        </p:nvSpPr>
        <p:spPr>
          <a:xfrm>
            <a:off x="6288213" y="5471948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F6561933-BFF0-454A-B99B-86CB14A27904}"/>
              </a:ext>
            </a:extLst>
          </p:cNvPr>
          <p:cNvSpPr/>
          <p:nvPr/>
        </p:nvSpPr>
        <p:spPr>
          <a:xfrm>
            <a:off x="2676336" y="6119445"/>
            <a:ext cx="578417" cy="276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xmlns="" id="{146EFEBA-E5C5-4E17-BB65-08E8DA348944}"/>
              </a:ext>
            </a:extLst>
          </p:cNvPr>
          <p:cNvSpPr/>
          <p:nvPr/>
        </p:nvSpPr>
        <p:spPr>
          <a:xfrm>
            <a:off x="2391661" y="614355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F6561933-BFF0-454A-B99B-86CB14A27904}"/>
              </a:ext>
            </a:extLst>
          </p:cNvPr>
          <p:cNvSpPr/>
          <p:nvPr/>
        </p:nvSpPr>
        <p:spPr>
          <a:xfrm>
            <a:off x="4887734" y="6143551"/>
            <a:ext cx="578417" cy="2768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xmlns="" id="{146EFEBA-E5C5-4E17-BB65-08E8DA348944}"/>
              </a:ext>
            </a:extLst>
          </p:cNvPr>
          <p:cNvSpPr/>
          <p:nvPr/>
        </p:nvSpPr>
        <p:spPr>
          <a:xfrm>
            <a:off x="5546380" y="6143551"/>
            <a:ext cx="252705" cy="25270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cxnSp>
        <p:nvCxnSpPr>
          <p:cNvPr id="24" name="직선 연결선 23"/>
          <p:cNvCxnSpPr/>
          <p:nvPr/>
        </p:nvCxnSpPr>
        <p:spPr>
          <a:xfrm>
            <a:off x="1332498" y="5530362"/>
            <a:ext cx="0" cy="1005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6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164</Words>
  <Application>Microsoft Office PowerPoint</Application>
  <PresentationFormat>사용자 지정</PresentationFormat>
  <Paragraphs>78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2020-11-04T06:58:53Z</dcterms:created>
  <dcterms:modified xsi:type="dcterms:W3CDTF">2020-11-05T01:53:31Z</dcterms:modified>
</cp:coreProperties>
</file>