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2693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개발자목록조회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43269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김경민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DB50B1-DE0F-4E99-A44F-99D0796C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5" y="1456682"/>
            <a:ext cx="5665301" cy="507890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32976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프로젝트관리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개발자목록조회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개발자목록조회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8630"/>
              </p:ext>
            </p:extLst>
          </p:nvPr>
        </p:nvGraphicFramePr>
        <p:xfrm>
          <a:off x="7629707" y="1600512"/>
          <a:ext cx="4165216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프로젝트관리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/>
                        <a:t>프로젝트 목록 조회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투입 인원 관리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/>
                        <a:t>개발자추가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조회 버튼 클릭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개발자 성명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부서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등급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구분 정보가 조회된다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개발자 등록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개발자 등록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팝업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이 호출된다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프로젝트별 투입 등록</a:t>
                      </a:r>
                      <a:endParaRPr lang="en-US" altLang="ko-KR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선택한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개발자 정보를 프로젝트 별 투입 현황으로 넘겨준다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0278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BF19BA-44AD-4813-9C09-17C5DD3104E6}"/>
              </a:ext>
            </a:extLst>
          </p:cNvPr>
          <p:cNvSpPr/>
          <p:nvPr/>
        </p:nvSpPr>
        <p:spPr>
          <a:xfrm>
            <a:off x="5776889" y="2047123"/>
            <a:ext cx="644008" cy="26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6EFEBA-E5C5-4E17-BB65-08E8DA348944}"/>
              </a:ext>
            </a:extLst>
          </p:cNvPr>
          <p:cNvSpPr/>
          <p:nvPr/>
        </p:nvSpPr>
        <p:spPr>
          <a:xfrm>
            <a:off x="5650535" y="179441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61933-BFF0-454A-B99B-86CB14A27904}"/>
              </a:ext>
            </a:extLst>
          </p:cNvPr>
          <p:cNvSpPr/>
          <p:nvPr/>
        </p:nvSpPr>
        <p:spPr>
          <a:xfrm>
            <a:off x="1690034" y="3084844"/>
            <a:ext cx="4800288" cy="3087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BAF6C9-6853-4CB6-B338-EF500FE0C8A8}"/>
              </a:ext>
            </a:extLst>
          </p:cNvPr>
          <p:cNvSpPr/>
          <p:nvPr/>
        </p:nvSpPr>
        <p:spPr>
          <a:xfrm>
            <a:off x="5097429" y="597115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323706" y="5530362"/>
            <a:ext cx="0" cy="1005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C6792-7725-4FFF-816D-70F57C881A67}"/>
              </a:ext>
            </a:extLst>
          </p:cNvPr>
          <p:cNvSpPr/>
          <p:nvPr/>
        </p:nvSpPr>
        <p:spPr>
          <a:xfrm>
            <a:off x="4894309" y="6218862"/>
            <a:ext cx="602139" cy="282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F3C013-F132-4DDB-B3E9-8EA2305B9388}"/>
              </a:ext>
            </a:extLst>
          </p:cNvPr>
          <p:cNvSpPr/>
          <p:nvPr/>
        </p:nvSpPr>
        <p:spPr>
          <a:xfrm>
            <a:off x="5525777" y="6218863"/>
            <a:ext cx="925265" cy="272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65AE22-3320-47D0-8DEA-7C68DF5F67C3}"/>
              </a:ext>
            </a:extLst>
          </p:cNvPr>
          <p:cNvSpPr/>
          <p:nvPr/>
        </p:nvSpPr>
        <p:spPr>
          <a:xfrm>
            <a:off x="5837523" y="5966156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2020-11-04T06:58:53Z</dcterms:created>
  <dcterms:modified xsi:type="dcterms:W3CDTF">2020-11-05T02:02:42Z</dcterms:modified>
</cp:coreProperties>
</file>