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6980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스킬관리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705529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16" y="1451919"/>
            <a:ext cx="10058400" cy="5029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00216" y="1451919"/>
            <a:ext cx="10058400" cy="164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2742" y="142463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/>
          <p:cNvSpPr/>
          <p:nvPr/>
        </p:nvSpPr>
        <p:spPr>
          <a:xfrm>
            <a:off x="9405357" y="156603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4332" y="3087159"/>
            <a:ext cx="10058400" cy="33939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08620" y="308715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8233782" y="564995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9122553" y="564995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5147682" y="536715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1367940" y="1921922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1373805" y="2399679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9405357" y="268248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타원 18"/>
          <p:cNvSpPr/>
          <p:nvPr/>
        </p:nvSpPr>
        <p:spPr>
          <a:xfrm>
            <a:off x="1367940" y="382511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30214"/>
              </p:ext>
            </p:extLst>
          </p:nvPr>
        </p:nvGraphicFramePr>
        <p:xfrm>
          <a:off x="456220" y="1303263"/>
          <a:ext cx="10403457" cy="4797546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목록을 조회한다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 검색조건을 선택한다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검색조건을 선택한다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검색조건을 펼치고 접는다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그리드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더블클릭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상세 관리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페이징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endParaRPr lang="ko-KR" altLang="en-US" sz="1100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페이지를 변경한다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팝업호출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추가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팝업호출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상세 관리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347667"/>
              </p:ext>
            </p:extLst>
          </p:nvPr>
        </p:nvGraphicFramePr>
        <p:xfrm>
          <a:off x="456220" y="1303263"/>
          <a:ext cx="10403457" cy="3628717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내용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62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언어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WEB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171</Words>
  <Application>Microsoft Office PowerPoint</Application>
  <PresentationFormat>와이드스크린</PresentationFormat>
  <Paragraphs>96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은희</cp:lastModifiedBy>
  <cp:revision>16</cp:revision>
  <dcterms:created xsi:type="dcterms:W3CDTF">2020-03-22T13:28:01Z</dcterms:created>
  <dcterms:modified xsi:type="dcterms:W3CDTF">2020-08-11T02:10:28Z</dcterms:modified>
</cp:coreProperties>
</file>