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63451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스킬관리상세팝업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1890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2020.11.04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정헌철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6" y="1456682"/>
            <a:ext cx="5665304" cy="507890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6092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스킬관리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 상세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 상세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4745"/>
              </p:ext>
            </p:extLst>
          </p:nvPr>
        </p:nvGraphicFramePr>
        <p:xfrm>
          <a:off x="7629707" y="1600512"/>
          <a:ext cx="4165216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스킬관리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 err="1" smtClean="0"/>
                        <a:t>스킬상세관리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닫기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닫기 버튼을 클릭하여 팝업을 닫는다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화면 </a:t>
                      </a:r>
                      <a:r>
                        <a:rPr lang="ko-KR" altLang="en-US" sz="900" b="1" dirty="0" err="1" smtClean="0"/>
                        <a:t>호출시</a:t>
                      </a:r>
                      <a:r>
                        <a:rPr lang="ko-KR" altLang="en-US" sz="900" b="1" dirty="0" smtClean="0"/>
                        <a:t> 조회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개인의 정보와 </a:t>
                      </a:r>
                      <a:r>
                        <a:rPr lang="ko-KR" altLang="en-US" sz="800" dirty="0" err="1" smtClean="0"/>
                        <a:t>스킬정보가</a:t>
                      </a:r>
                      <a:r>
                        <a:rPr lang="ko-KR" altLang="en-US" sz="800" dirty="0" smtClean="0"/>
                        <a:t> 조회된다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6490322" y="1534657"/>
            <a:ext cx="287749" cy="174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6193447" y="1456682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1729871" y="2462658"/>
            <a:ext cx="4880973" cy="3592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FBAF6C9-6853-4CB6-B338-EF500FE0C8A8}"/>
              </a:ext>
            </a:extLst>
          </p:cNvPr>
          <p:cNvSpPr/>
          <p:nvPr/>
        </p:nvSpPr>
        <p:spPr>
          <a:xfrm>
            <a:off x="1437328" y="234475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323706" y="5530362"/>
            <a:ext cx="0" cy="1005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89" y="1452138"/>
            <a:ext cx="5665304" cy="507890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24831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스킬관리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 상세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 상세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87182"/>
              </p:ext>
            </p:extLst>
          </p:nvPr>
        </p:nvGraphicFramePr>
        <p:xfrm>
          <a:off x="7629707" y="1600512"/>
          <a:ext cx="4165216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스킬관리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 err="1" smtClean="0"/>
                        <a:t>스킬상세관리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추가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열을 추가하여 다 건의 스킬 정보를 입력할 수 있다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 smtClean="0"/>
                        <a:t>스킬정보</a:t>
                      </a:r>
                      <a:r>
                        <a:rPr lang="ko-KR" altLang="en-US" sz="900" b="1" dirty="0" smtClean="0"/>
                        <a:t> 선택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스킬의</a:t>
                      </a:r>
                      <a:r>
                        <a:rPr lang="ko-KR" altLang="en-US" sz="800" dirty="0" smtClean="0"/>
                        <a:t> 종류와 </a:t>
                      </a:r>
                      <a:r>
                        <a:rPr lang="ko-KR" altLang="en-US" sz="800" dirty="0" err="1" smtClean="0"/>
                        <a:t>스킬명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스킬숙련도를</a:t>
                      </a:r>
                      <a:r>
                        <a:rPr lang="ko-KR" altLang="en-US" sz="800" dirty="0" smtClean="0"/>
                        <a:t> 선택할 수 있다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삭제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열을 삭제하여 해당 열의 정보를 삭제 할 수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저장 버튼 클릭</a:t>
                      </a:r>
                      <a:endParaRPr lang="ko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F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선택한 스킬 정보를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삭제 버튼 클릭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사용자의 </a:t>
                      </a:r>
                      <a:r>
                        <a:rPr lang="ko-KR" altLang="en-US" sz="800" dirty="0" err="1" smtClean="0"/>
                        <a:t>스킬정보</a:t>
                      </a:r>
                      <a:r>
                        <a:rPr lang="ko-KR" altLang="en-US" sz="800" dirty="0" smtClean="0"/>
                        <a:t> 전부를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5230621" y="4870310"/>
            <a:ext cx="613863" cy="266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5908687" y="465655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1729871" y="5179468"/>
            <a:ext cx="3596669" cy="876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FBAF6C9-6853-4CB6-B338-EF500FE0C8A8}"/>
              </a:ext>
            </a:extLst>
          </p:cNvPr>
          <p:cNvSpPr/>
          <p:nvPr/>
        </p:nvSpPr>
        <p:spPr>
          <a:xfrm>
            <a:off x="1437327" y="505311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5382809" y="5598301"/>
            <a:ext cx="832552" cy="3229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6288213" y="547194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2676336" y="6119445"/>
            <a:ext cx="578417" cy="276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2391661" y="614355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4887734" y="6143551"/>
            <a:ext cx="578417" cy="276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5546380" y="614355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332498" y="5530362"/>
            <a:ext cx="0" cy="1005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6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165</Words>
  <Application>Microsoft Office PowerPoint</Application>
  <PresentationFormat>사용자 지정</PresentationFormat>
  <Paragraphs>79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2020-11-04T06:58:53Z</dcterms:created>
  <dcterms:modified xsi:type="dcterms:W3CDTF">2020-11-05T01:32:32Z</dcterms:modified>
</cp:coreProperties>
</file>