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>
        <p:scale>
          <a:sx n="100" d="100"/>
          <a:sy n="100" d="100"/>
        </p:scale>
        <p:origin x="-821" y="-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746980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스킬관리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540984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정헌철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0.2v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2020.11.04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 수정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정헌철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348" y="731520"/>
            <a:ext cx="5665304" cy="592836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8007104" y="4717424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4285166" y="537547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4455033" y="6095640"/>
            <a:ext cx="225874" cy="27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647366" y="6095640"/>
            <a:ext cx="225874" cy="27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8176971" y="765510"/>
            <a:ext cx="225874" cy="275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3263348" y="5516880"/>
            <a:ext cx="0" cy="1143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8148506" y="561594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22220"/>
              </p:ext>
            </p:extLst>
          </p:nvPr>
        </p:nvGraphicFramePr>
        <p:xfrm>
          <a:off x="456220" y="1303263"/>
          <a:ext cx="10403457" cy="4053267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6516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72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스킬관리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상세 팝업 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780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 버튼 클릭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 등을 선택 할 열을 추가 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</a:t>
                      </a:r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</a:t>
                      </a:r>
                      <a:r>
                        <a:rPr lang="ko-KR" altLang="en-US" sz="10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 선택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 등을 선택 할 수 있다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 클릭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버튼을 클릭하여 입력한 내용을 저장한다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 클릭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버튼을 클릭하여 저장되어 있는 내용을 삭제한다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 버튼 클릭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팝업을 닫는다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삭제 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 클릭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　</a:t>
                      </a:r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열을 삭제 한다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774785"/>
              </p:ext>
            </p:extLst>
          </p:nvPr>
        </p:nvGraphicFramePr>
        <p:xfrm>
          <a:off x="456220" y="1303263"/>
          <a:ext cx="10403457" cy="2059075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</a:t>
                      </a:r>
                      <a:endParaRPr lang="ko-KR" altLang="en-US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숙련도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순번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7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111</Words>
  <Application>Microsoft Office PowerPoint</Application>
  <PresentationFormat>사용자 지정</PresentationFormat>
  <Paragraphs>92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14</cp:revision>
  <dcterms:created xsi:type="dcterms:W3CDTF">2020-03-22T13:28:01Z</dcterms:created>
  <dcterms:modified xsi:type="dcterms:W3CDTF">2020-11-05T00:36:12Z</dcterms:modified>
</cp:coreProperties>
</file>