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1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89" d="100"/>
          <a:sy n="89" d="100"/>
        </p:scale>
        <p:origin x="-1238" y="-6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5EC23A-70E2-425F-9DF3-9121BCF57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503FAFE-0A14-4BAE-81B2-A195F16E6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CA371A6-7158-4CCF-8202-1A8BF395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9980-F570-4CB4-8099-09A32A65F24A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12C7E41-9A65-46F4-8288-4E26CDAE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1CBE5A2-2A12-4B7E-AA87-62968243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D860-B01F-453B-AB7C-C589BBA96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01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D28131-2079-41B0-BBEB-29DB6596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DA1C444-7347-4FC9-B723-D55D85C41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0D44810-C88E-4807-8B83-229E32ED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9980-F570-4CB4-8099-09A32A65F24A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9A4DB65-82E2-4C2D-A5FA-415F19ED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EF36E8E-ADF2-4253-8A3D-7D074C5B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D860-B01F-453B-AB7C-C589BBA96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24488CF-029B-4FE0-9D56-11635E399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6ADD306-0240-4190-9563-39F480828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365025-BC0B-4B4B-957A-AD58B239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9980-F570-4CB4-8099-09A32A65F24A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A6F2C10-38FC-4E0E-B724-0FAA2E25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6E08A46-8039-45DC-A195-C6ED0509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D860-B01F-453B-AB7C-C589BBA96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08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6CCA35-99BD-49F4-8FB7-1F7B5BE1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4F7BB36-53D5-4826-80CC-2F4300C40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B520EC0-8559-42FB-83AB-FD046563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9980-F570-4CB4-8099-09A32A65F24A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BFA8EAE-D5F4-4C0C-8131-EA5FACD6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118077-883E-438C-A072-00611D39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D860-B01F-453B-AB7C-C589BBA96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8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B29DCE-DF11-409F-92AB-888604EB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713B74E-5A27-481C-8129-469AF252E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06DAEDD-E53E-4852-A7CC-B8AC695E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9980-F570-4CB4-8099-09A32A65F24A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80DC49-03D5-422A-8D37-08BD1C33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86DD353-8356-4BFF-B2B1-A7C06197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D860-B01F-453B-AB7C-C589BBA96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56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54ACACE-D34D-4990-BDE2-6DC2E2D9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D8C8BC2-93E7-490F-90B3-3D58B8CB2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2392D35-6090-4398-9B53-1846A3FE6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A56D0AC-4DA5-4C13-894C-4C8C8064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9980-F570-4CB4-8099-09A32A65F24A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2D954ED-19D3-4B78-AFC1-49AEDEAE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155EBE3-A2CB-41F6-9157-F5C831FD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D860-B01F-453B-AB7C-C589BBA96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99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850395A-52A2-4F34-BB3D-FBA800E2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83216CA-59D3-4207-8D08-9C0928EDF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F22C512-0D96-4390-80D3-AF921661D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317D582-090A-40EE-B72E-0ACB15A52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83E68D0-D945-4924-983D-359B9242A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2EDD65C-8BED-42ED-B8EF-E9D3E734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9980-F570-4CB4-8099-09A32A65F24A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56AFC46-D48E-4E1C-B463-6A9F2F4D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05FE1AF-19E5-443E-B402-229A5C14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D860-B01F-453B-AB7C-C589BBA96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95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0138468-1079-48C5-9303-F629290E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E7FB3D9-B19A-43A2-8E2C-44F0AAE6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9980-F570-4CB4-8099-09A32A65F24A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2291E9C-E2F4-4038-8392-7A1980E2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AA37166-9339-46E5-B362-586CCF12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D860-B01F-453B-AB7C-C589BBA96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38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F7B6152-5462-4A6E-BBA0-9EBF564A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9980-F570-4CB4-8099-09A32A65F24A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1A0A8FD3-07D8-4852-97AE-1AF92132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33C732D-5FCA-43D6-A5ED-B55FDA93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D860-B01F-453B-AB7C-C589BBA96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90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5EFF73-C2DB-4067-A0B3-6E10573D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6B1A89C-FA76-45F5-A8E0-E7EB96308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61D69B-C797-4E69-BCE8-CCC4BDCF3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602CAC2-5B94-43E5-9984-EE7B801F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9980-F570-4CB4-8099-09A32A65F24A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E847078-F713-4492-9A11-FE1B1892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6ABC2C4-5DF5-4EEE-8B55-416633A8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D860-B01F-453B-AB7C-C589BBA96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70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DB763E4-F494-43B5-94D0-5589D091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0E4380B-37D6-4E9D-B1EC-F523A0AB0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C69A367-14C4-4E0F-A58C-5A960ADAF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A1512E4-4537-4C91-B7A1-D968EF03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9980-F570-4CB4-8099-09A32A65F24A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98847C1-F679-4BB9-A452-9FC85061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64F927F-D993-40D6-975D-FCAD69D7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D860-B01F-453B-AB7C-C589BBA96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7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5E967BAA-FCCC-47C1-A662-189AC3431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1311D5-2ED5-4B1A-BEA8-2E29E483C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5A4244E-7E96-4A94-8B64-E6C363845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89980-F570-4CB4-8099-09A32A65F24A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6C0AD0D-8D80-4254-9D59-50911DDF0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6C628CD-42F9-44E0-ADA0-F2B20CDBF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2D860-B01F-453B-AB7C-C589BBA96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56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B43D09-9ECA-4287-852D-FAA68870B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인포젠사내프로젝트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4D32915-44BD-405E-A8B5-9C2783B8E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4425" y="5735637"/>
            <a:ext cx="7067550" cy="893762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smtClean="0"/>
              <a:t>정헌철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업무 </a:t>
            </a:r>
            <a:r>
              <a:rPr lang="en-US" altLang="ko-KR" dirty="0"/>
              <a:t>: </a:t>
            </a:r>
            <a:r>
              <a:rPr lang="ko-KR" altLang="en-US" dirty="0" err="1" smtClean="0"/>
              <a:t>스킬상세관리팝업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7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B43D09-9ECA-4287-852D-FAA68870B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318" y="294288"/>
            <a:ext cx="11269061" cy="74623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err="1" smtClean="0"/>
              <a:t>스킬상세관리</a:t>
            </a:r>
            <a:r>
              <a:rPr lang="en-US" altLang="ko-KR" sz="4000" dirty="0"/>
              <a:t>(</a:t>
            </a:r>
            <a:r>
              <a:rPr lang="ko-KR" altLang="en-US" sz="4000" dirty="0"/>
              <a:t>화면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xmlns="" id="{09466999-5796-4D3A-B434-DABF25D5C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318" y="6381151"/>
            <a:ext cx="9719049" cy="365122"/>
          </a:xfrm>
        </p:spPr>
        <p:txBody>
          <a:bodyPr>
            <a:normAutofit/>
          </a:bodyPr>
          <a:lstStyle/>
          <a:p>
            <a:pPr algn="l"/>
            <a:r>
              <a:rPr lang="ko-KR" altLang="en-US" sz="1500" dirty="0" smtClean="0"/>
              <a:t>스킬 상세 관리 </a:t>
            </a:r>
            <a:r>
              <a:rPr lang="ko-KR" altLang="en-US" sz="1500" dirty="0"/>
              <a:t>화면으로 정규직</a:t>
            </a:r>
            <a:r>
              <a:rPr lang="en-US" altLang="ko-KR" sz="1500" dirty="0"/>
              <a:t>/</a:t>
            </a:r>
            <a:r>
              <a:rPr lang="ko-KR" altLang="en-US" sz="1500" dirty="0" err="1" smtClean="0"/>
              <a:t>비정규직</a:t>
            </a:r>
            <a:r>
              <a:rPr lang="ko-KR" altLang="en-US" sz="1500" dirty="0" smtClean="0"/>
              <a:t> 개개인의 스킬 관리가 가능함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65" y="1119496"/>
            <a:ext cx="5665304" cy="507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4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B43D09-9ECA-4287-852D-FAA68870B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772" y="347033"/>
            <a:ext cx="11269061" cy="74623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err="1"/>
              <a:t>스킬관리</a:t>
            </a:r>
            <a:r>
              <a:rPr lang="en-US" altLang="ko-KR" sz="4000" dirty="0"/>
              <a:t>(</a:t>
            </a:r>
            <a:r>
              <a:rPr lang="ko-KR" altLang="en-US" sz="4000" dirty="0" err="1"/>
              <a:t>스킬상세관리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5CED23F-6996-42C6-B718-46A4ADD25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7" t="8501" r="19372" b="6713"/>
          <a:stretch/>
        </p:blipFill>
        <p:spPr>
          <a:xfrm>
            <a:off x="395938" y="1681657"/>
            <a:ext cx="5922160" cy="410946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10D15C5-BFA9-49C2-8967-DA58C33C0694}"/>
              </a:ext>
            </a:extLst>
          </p:cNvPr>
          <p:cNvSpPr/>
          <p:nvPr/>
        </p:nvSpPr>
        <p:spPr>
          <a:xfrm>
            <a:off x="5433848" y="5487416"/>
            <a:ext cx="735724" cy="3037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5D457DB-0F2A-45AD-A461-88EC653BEE53}"/>
              </a:ext>
            </a:extLst>
          </p:cNvPr>
          <p:cNvSpPr/>
          <p:nvPr/>
        </p:nvSpPr>
        <p:spPr>
          <a:xfrm>
            <a:off x="425916" y="3360611"/>
            <a:ext cx="5670084" cy="2023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E5F789BF-6792-4D0B-8C92-59CE1CA9C5B4}"/>
              </a:ext>
            </a:extLst>
          </p:cNvPr>
          <p:cNvCxnSpPr/>
          <p:nvPr/>
        </p:nvCxnSpPr>
        <p:spPr>
          <a:xfrm>
            <a:off x="6558455" y="3563007"/>
            <a:ext cx="39939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DC82D14C-29EC-4D57-9880-23A3C7837A41}"/>
              </a:ext>
            </a:extLst>
          </p:cNvPr>
          <p:cNvSpPr txBox="1">
            <a:spLocks/>
          </p:cNvSpPr>
          <p:nvPr/>
        </p:nvSpPr>
        <p:spPr>
          <a:xfrm>
            <a:off x="656652" y="1378108"/>
            <a:ext cx="3627450" cy="2719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500" dirty="0" err="1" smtClean="0"/>
              <a:t>스킬관리</a:t>
            </a:r>
            <a:r>
              <a:rPr lang="ko-KR" altLang="en-US" sz="1500" dirty="0" smtClean="0"/>
              <a:t> 화면</a:t>
            </a:r>
            <a:r>
              <a:rPr lang="en-US" altLang="ko-KR" sz="1500" dirty="0" smtClean="0"/>
              <a:t>(</a:t>
            </a:r>
            <a:r>
              <a:rPr lang="ko-KR" altLang="en-US" sz="1500" dirty="0"/>
              <a:t>담당자 </a:t>
            </a:r>
            <a:r>
              <a:rPr lang="en-US" altLang="ko-KR" sz="1500" dirty="0"/>
              <a:t>: </a:t>
            </a:r>
            <a:r>
              <a:rPr lang="ko-KR" altLang="en-US" sz="1500" dirty="0" err="1" smtClean="0"/>
              <a:t>김은희사원</a:t>
            </a:r>
            <a:r>
              <a:rPr lang="en-US" altLang="ko-KR" sz="1500" dirty="0"/>
              <a:t>)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xmlns="" id="{749384CC-CB08-4378-8EA6-E908FF923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318" y="6381151"/>
            <a:ext cx="9719049" cy="365122"/>
          </a:xfrm>
        </p:spPr>
        <p:txBody>
          <a:bodyPr>
            <a:normAutofit fontScale="92500"/>
          </a:bodyPr>
          <a:lstStyle/>
          <a:p>
            <a:pPr algn="l"/>
            <a:r>
              <a:rPr lang="ko-KR" altLang="en-US" sz="1500" dirty="0" err="1"/>
              <a:t>스킬수정을</a:t>
            </a:r>
            <a:r>
              <a:rPr lang="ko-KR" altLang="en-US" sz="1500" dirty="0"/>
              <a:t> 원하는 인원을 선택하고 </a:t>
            </a:r>
            <a:r>
              <a:rPr lang="en-US" altLang="ko-KR" sz="1500" dirty="0"/>
              <a:t>[</a:t>
            </a:r>
            <a:r>
              <a:rPr lang="ko-KR" altLang="en-US" sz="1500" dirty="0" err="1"/>
              <a:t>스킬상세관리</a:t>
            </a:r>
            <a:r>
              <a:rPr lang="en-US" altLang="ko-KR" sz="1500" dirty="0"/>
              <a:t>]</a:t>
            </a:r>
            <a:r>
              <a:rPr lang="ko-KR" altLang="en-US" sz="1500" dirty="0"/>
              <a:t>버튼을 누르면 </a:t>
            </a:r>
            <a:r>
              <a:rPr lang="ko-KR" altLang="en-US" sz="1500" dirty="0" err="1"/>
              <a:t>스킬관리상세</a:t>
            </a:r>
            <a:r>
              <a:rPr lang="ko-KR" altLang="en-US" sz="1500" dirty="0"/>
              <a:t> 화면에서 스킬을 수정 할 수 있음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967" y="1786071"/>
            <a:ext cx="4376592" cy="430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5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32" y="1230594"/>
            <a:ext cx="4376592" cy="43006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B43D09-9ECA-4287-852D-FAA68870B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318" y="294288"/>
            <a:ext cx="11269061" cy="74623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err="1"/>
              <a:t>스킬상세관리</a:t>
            </a:r>
            <a:r>
              <a:rPr lang="en-US" altLang="ko-KR" sz="4000" dirty="0" smtClean="0"/>
              <a:t>(</a:t>
            </a:r>
            <a:r>
              <a:rPr lang="ko-KR" altLang="en-US" sz="4000" dirty="0"/>
              <a:t>조회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ADA02B2-C49E-4B31-B5CA-873AA8BF4A8C}"/>
              </a:ext>
            </a:extLst>
          </p:cNvPr>
          <p:cNvSpPr/>
          <p:nvPr/>
        </p:nvSpPr>
        <p:spPr>
          <a:xfrm>
            <a:off x="3566865" y="2077492"/>
            <a:ext cx="3645785" cy="29878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38B6EB75-5E20-48AB-B5BA-CF275EAB88A9}"/>
              </a:ext>
            </a:extLst>
          </p:cNvPr>
          <p:cNvSpPr txBox="1">
            <a:spLocks/>
          </p:cNvSpPr>
          <p:nvPr/>
        </p:nvSpPr>
        <p:spPr>
          <a:xfrm>
            <a:off x="292318" y="5786587"/>
            <a:ext cx="5803682" cy="8070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500" dirty="0" smtClean="0"/>
              <a:t>화면 </a:t>
            </a:r>
            <a:r>
              <a:rPr lang="ko-KR" altLang="en-US" sz="1500" dirty="0" err="1" smtClean="0"/>
              <a:t>로드시</a:t>
            </a:r>
            <a:r>
              <a:rPr lang="ko-KR" altLang="en-US" sz="1500" dirty="0" smtClean="0"/>
              <a:t> 개인의 정보와 </a:t>
            </a:r>
            <a:r>
              <a:rPr lang="ko-KR" altLang="en-US" sz="1500" dirty="0" err="1" smtClean="0"/>
              <a:t>스킬정보를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로드함</a:t>
            </a:r>
            <a:r>
              <a:rPr lang="en-US" altLang="ko-KR" sz="1500" dirty="0" smtClean="0"/>
              <a:t>. 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373341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32" y="1230594"/>
            <a:ext cx="4376592" cy="43006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B43D09-9ECA-4287-852D-FAA68870B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318" y="294288"/>
            <a:ext cx="11269061" cy="74623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err="1"/>
              <a:t>스킬상세관리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생성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수</a:t>
            </a:r>
            <a:r>
              <a:rPr lang="ko-KR" altLang="en-US" sz="4000" dirty="0"/>
              <a:t>정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ADA02B2-C49E-4B31-B5CA-873AA8BF4A8C}"/>
              </a:ext>
            </a:extLst>
          </p:cNvPr>
          <p:cNvSpPr/>
          <p:nvPr/>
        </p:nvSpPr>
        <p:spPr>
          <a:xfrm>
            <a:off x="3566866" y="4674550"/>
            <a:ext cx="2808298" cy="3908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38B6EB75-5E20-48AB-B5BA-CF275EAB88A9}"/>
              </a:ext>
            </a:extLst>
          </p:cNvPr>
          <p:cNvSpPr txBox="1">
            <a:spLocks/>
          </p:cNvSpPr>
          <p:nvPr/>
        </p:nvSpPr>
        <p:spPr>
          <a:xfrm>
            <a:off x="292318" y="5786587"/>
            <a:ext cx="5803682" cy="8070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500" dirty="0" smtClean="0"/>
              <a:t>개인의 스킬 정보 생성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수정</a:t>
            </a:r>
            <a:r>
              <a:rPr lang="ko-KR" altLang="en-US" sz="1500" dirty="0" smtClean="0"/>
              <a:t>은 원하는 만큼 열을 추가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삭제 </a:t>
            </a:r>
            <a:r>
              <a:rPr lang="ko-KR" altLang="en-US" sz="1500" dirty="0" err="1" smtClean="0"/>
              <a:t>한뒤</a:t>
            </a:r>
            <a:r>
              <a:rPr lang="ko-KR" altLang="en-US" sz="1500" dirty="0" smtClean="0"/>
              <a:t> 정보 </a:t>
            </a:r>
            <a:r>
              <a:rPr lang="ko-KR" altLang="en-US" sz="1500" dirty="0" err="1" smtClean="0"/>
              <a:t>입력후</a:t>
            </a:r>
            <a:r>
              <a:rPr lang="ko-KR" altLang="en-US" sz="1500" dirty="0" smtClean="0"/>
              <a:t> 저장버튼을 클릭하여 반영</a:t>
            </a:r>
            <a:r>
              <a:rPr lang="en-US" altLang="ko-KR" sz="1500" dirty="0" smtClean="0"/>
              <a:t>.</a:t>
            </a:r>
          </a:p>
          <a:p>
            <a:pPr algn="l"/>
            <a:r>
              <a:rPr lang="en-US" altLang="ko-KR" sz="1500" dirty="0" smtClean="0"/>
              <a:t> </a:t>
            </a:r>
            <a:endParaRPr lang="en-US" altLang="ko-KR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DADA02B2-C49E-4B31-B5CA-873AA8BF4A8C}"/>
              </a:ext>
            </a:extLst>
          </p:cNvPr>
          <p:cNvSpPr/>
          <p:nvPr/>
        </p:nvSpPr>
        <p:spPr>
          <a:xfrm>
            <a:off x="6096000" y="4083466"/>
            <a:ext cx="1014101" cy="3090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ADA02B2-C49E-4B31-B5CA-873AA8BF4A8C}"/>
              </a:ext>
            </a:extLst>
          </p:cNvPr>
          <p:cNvSpPr/>
          <p:nvPr/>
        </p:nvSpPr>
        <p:spPr>
          <a:xfrm>
            <a:off x="4094860" y="5141720"/>
            <a:ext cx="1014101" cy="3090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ADA02B2-C49E-4B31-B5CA-873AA8BF4A8C}"/>
              </a:ext>
            </a:extLst>
          </p:cNvPr>
          <p:cNvSpPr/>
          <p:nvPr/>
        </p:nvSpPr>
        <p:spPr>
          <a:xfrm>
            <a:off x="6444954" y="4715430"/>
            <a:ext cx="656602" cy="3090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2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532" y="1230594"/>
            <a:ext cx="4376592" cy="43006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B43D09-9ECA-4287-852D-FAA68870B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318" y="294288"/>
            <a:ext cx="11269061" cy="74623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err="1"/>
              <a:t>스킬상세관리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삭제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ADA02B2-C49E-4B31-B5CA-873AA8BF4A8C}"/>
              </a:ext>
            </a:extLst>
          </p:cNvPr>
          <p:cNvSpPr/>
          <p:nvPr/>
        </p:nvSpPr>
        <p:spPr>
          <a:xfrm>
            <a:off x="3566865" y="4674550"/>
            <a:ext cx="3645785" cy="3908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38B6EB75-5E20-48AB-B5BA-CF275EAB88A9}"/>
              </a:ext>
            </a:extLst>
          </p:cNvPr>
          <p:cNvSpPr txBox="1">
            <a:spLocks/>
          </p:cNvSpPr>
          <p:nvPr/>
        </p:nvSpPr>
        <p:spPr>
          <a:xfrm>
            <a:off x="292318" y="5786587"/>
            <a:ext cx="5803682" cy="8070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500" dirty="0" err="1" smtClean="0"/>
              <a:t>개인의스킬</a:t>
            </a:r>
            <a:r>
              <a:rPr lang="ko-KR" altLang="en-US" sz="1500" dirty="0" smtClean="0"/>
              <a:t> 정보를 전부 삭제하고 싶은 경우 삭제버튼을 클릭하여 스킬 정보를 전부 삭제</a:t>
            </a:r>
            <a:r>
              <a:rPr lang="en-US" altLang="ko-KR" sz="1500" dirty="0" smtClean="0"/>
              <a:t>. </a:t>
            </a:r>
            <a:endParaRPr lang="en-US" altLang="ko-KR" sz="15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ADA02B2-C49E-4B31-B5CA-873AA8BF4A8C}"/>
              </a:ext>
            </a:extLst>
          </p:cNvPr>
          <p:cNvSpPr/>
          <p:nvPr/>
        </p:nvSpPr>
        <p:spPr>
          <a:xfrm>
            <a:off x="5778381" y="5141720"/>
            <a:ext cx="1014101" cy="3090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111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105</Words>
  <Application>Microsoft Office PowerPoint</Application>
  <PresentationFormat>사용자 지정</PresentationFormat>
  <Paragraphs>15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인포젠사내프로젝트</vt:lpstr>
      <vt:lpstr>스킬상세관리(화면)</vt:lpstr>
      <vt:lpstr>스킬관리(스킬상세관리)</vt:lpstr>
      <vt:lpstr>스킬상세관리(조회)</vt:lpstr>
      <vt:lpstr>스킬상세관리(생성, 수정)</vt:lpstr>
      <vt:lpstr>스킬상세관리(삭제)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인포젠사내프로젝트</dc:title>
  <dc:creator>은희</dc:creator>
  <cp:lastModifiedBy>user</cp:lastModifiedBy>
  <cp:revision>9</cp:revision>
  <dcterms:created xsi:type="dcterms:W3CDTF">2020-10-15T08:16:05Z</dcterms:created>
  <dcterms:modified xsi:type="dcterms:W3CDTF">2020-11-05T01:12:36Z</dcterms:modified>
</cp:coreProperties>
</file>