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6980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스킬관리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15415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2020.11.03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화면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F115087-8148-475F-B379-83377EF2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70" y="1242185"/>
            <a:ext cx="7815538" cy="544866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984349" y="1223613"/>
            <a:ext cx="7839159" cy="15255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842947" y="101436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3474340" y="1526488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987368" y="2749145"/>
            <a:ext cx="7836140" cy="39417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866568" y="262631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8620725" y="615576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74340" y="209022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474340" y="240364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8839749" y="140018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5289084" y="579136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28809"/>
              </p:ext>
            </p:extLst>
          </p:nvPr>
        </p:nvGraphicFramePr>
        <p:xfrm>
          <a:off x="456220" y="1303263"/>
          <a:ext cx="10403457" cy="1989567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코드를 조회한다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코드를 조회한다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코드를 조회한다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A4</a:t>
                      </a:r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목록을 조회한다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팝업호출</a:t>
                      </a:r>
                      <a:r>
                        <a:rPr lang="en-US" altLang="ko-KR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 상세 관리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46755"/>
              </p:ext>
            </p:extLst>
          </p:nvPr>
        </p:nvGraphicFramePr>
        <p:xfrm>
          <a:off x="456220" y="1303263"/>
          <a:ext cx="10403457" cy="4386985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661353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862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 WORK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MID-WARE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78182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23236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생년월일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75063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157</Words>
  <Application>Microsoft Office PowerPoint</Application>
  <PresentationFormat>와이드스크린</PresentationFormat>
  <Paragraphs>90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은희</cp:lastModifiedBy>
  <cp:revision>19</cp:revision>
  <dcterms:created xsi:type="dcterms:W3CDTF">2020-03-22T13:28:01Z</dcterms:created>
  <dcterms:modified xsi:type="dcterms:W3CDTF">2020-11-03T04:55:14Z</dcterms:modified>
</cp:coreProperties>
</file>