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1EFB-7794-4EC3-8FD2-F7A89F5CF3A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47D4-9CC9-4DBA-8375-B75D6D95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8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1EFB-7794-4EC3-8FD2-F7A89F5CF3A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47D4-9CC9-4DBA-8375-B75D6D95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3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1EFB-7794-4EC3-8FD2-F7A89F5CF3A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47D4-9CC9-4DBA-8375-B75D6D95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0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1EFB-7794-4EC3-8FD2-F7A89F5CF3A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47D4-9CC9-4DBA-8375-B75D6D95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3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1EFB-7794-4EC3-8FD2-F7A89F5CF3A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47D4-9CC9-4DBA-8375-B75D6D95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8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1EFB-7794-4EC3-8FD2-F7A89F5CF3A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47D4-9CC9-4DBA-8375-B75D6D95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2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1EFB-7794-4EC3-8FD2-F7A89F5CF3A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47D4-9CC9-4DBA-8375-B75D6D95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6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1EFB-7794-4EC3-8FD2-F7A89F5CF3A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47D4-9CC9-4DBA-8375-B75D6D95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1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1EFB-7794-4EC3-8FD2-F7A89F5CF3A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47D4-9CC9-4DBA-8375-B75D6D95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4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1EFB-7794-4EC3-8FD2-F7A89F5CF3A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47D4-9CC9-4DBA-8375-B75D6D95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19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1EFB-7794-4EC3-8FD2-F7A89F5CF3A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47D4-9CC9-4DBA-8375-B75D6D95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71EFB-7794-4EC3-8FD2-F7A89F5CF3A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447D4-9CC9-4DBA-8375-B75D6D95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9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648" y="7282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시스템 구성도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19754" y="629453"/>
            <a:ext cx="11026302" cy="6105694"/>
            <a:chOff x="554076" y="55129"/>
            <a:chExt cx="11164978" cy="629901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882866" y="972903"/>
              <a:ext cx="5724415" cy="5381244"/>
            </a:xfrm>
            <a:prstGeom prst="roundRect">
              <a:avLst>
                <a:gd name="adj" fmla="val 432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076" y="1208720"/>
              <a:ext cx="729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Front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14468" y="454356"/>
              <a:ext cx="1475103" cy="596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사용자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8264" y="578897"/>
              <a:ext cx="913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Docker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1612055" y="1050915"/>
              <a:ext cx="0" cy="165454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2333091" y="2954045"/>
              <a:ext cx="1159505" cy="615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/>
            <p:cNvGrpSpPr/>
            <p:nvPr/>
          </p:nvGrpSpPr>
          <p:grpSpPr>
            <a:xfrm>
              <a:off x="9035471" y="55129"/>
              <a:ext cx="2683583" cy="768467"/>
              <a:chOff x="361614" y="1106998"/>
              <a:chExt cx="2683583" cy="1237624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363890" y="1291664"/>
                <a:ext cx="55051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938152" y="1106998"/>
                <a:ext cx="21070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Web server </a:t>
                </a:r>
                <a:r>
                  <a:rPr lang="ko-KR" altLang="en-US" sz="1400" dirty="0" smtClean="0"/>
                  <a:t>컨테이너</a:t>
                </a:r>
                <a:endParaRPr lang="en-US" altLang="ko-KR" sz="1400" dirty="0" smtClean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363890" y="1603015"/>
                <a:ext cx="55051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938152" y="1418349"/>
                <a:ext cx="21070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WAS</a:t>
                </a:r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361614" y="1910792"/>
                <a:ext cx="55051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935876" y="1726126"/>
                <a:ext cx="21070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DB</a:t>
                </a: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362752" y="2193518"/>
                <a:ext cx="55051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937014" y="2036845"/>
                <a:ext cx="21070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API </a:t>
                </a:r>
                <a:r>
                  <a:rPr lang="ko-KR" altLang="en-US" sz="1400" dirty="0" smtClean="0"/>
                  <a:t>컨테이너</a:t>
                </a:r>
                <a:endParaRPr lang="en-US" altLang="ko-KR" sz="1400" dirty="0" smtClean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280770" y="1264881"/>
              <a:ext cx="4889241" cy="1119384"/>
              <a:chOff x="6270174" y="1231929"/>
              <a:chExt cx="4889241" cy="1119384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6509499" y="1542961"/>
                <a:ext cx="1940730" cy="512325"/>
              </a:xfrm>
              <a:prstGeom prst="round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Sidecar + Flask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순서도: 자기 디스크 53"/>
              <p:cNvSpPr/>
              <p:nvPr/>
            </p:nvSpPr>
            <p:spPr>
              <a:xfrm>
                <a:off x="9368294" y="1521054"/>
                <a:ext cx="1277564" cy="550176"/>
              </a:xfrm>
              <a:prstGeom prst="flowChartMagneticDisk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MariaDB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직선 화살표 연결선 54"/>
              <p:cNvCxnSpPr/>
              <p:nvPr/>
            </p:nvCxnSpPr>
            <p:spPr>
              <a:xfrm>
                <a:off x="8473045" y="1790850"/>
                <a:ext cx="885089" cy="529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/>
              <p:cNvSpPr/>
              <p:nvPr/>
            </p:nvSpPr>
            <p:spPr>
              <a:xfrm>
                <a:off x="6270174" y="1231929"/>
                <a:ext cx="4889241" cy="111938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화살표 연결선 56"/>
              <p:cNvCxnSpPr/>
              <p:nvPr/>
            </p:nvCxnSpPr>
            <p:spPr>
              <a:xfrm flipH="1">
                <a:off x="8473045" y="1916642"/>
                <a:ext cx="885707" cy="1141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직선 화살표 연결선 14"/>
            <p:cNvCxnSpPr/>
            <p:nvPr/>
          </p:nvCxnSpPr>
          <p:spPr>
            <a:xfrm flipH="1">
              <a:off x="2323766" y="3240125"/>
              <a:ext cx="115950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54860" y="1573427"/>
              <a:ext cx="2394318" cy="4780720"/>
            </a:xfrm>
            <a:prstGeom prst="roundRect">
              <a:avLst>
                <a:gd name="adj" fmla="val 432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166895" y="2705459"/>
              <a:ext cx="1170249" cy="789403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Django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순서도: 자기 디스크 17"/>
            <p:cNvSpPr/>
            <p:nvPr/>
          </p:nvSpPr>
          <p:spPr>
            <a:xfrm>
              <a:off x="979093" y="4590129"/>
              <a:ext cx="1545852" cy="805512"/>
            </a:xfrm>
            <a:prstGeom prst="flowChartMagneticDisk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MariaDB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1612054" y="3494862"/>
              <a:ext cx="1" cy="109526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1891984" y="3494862"/>
              <a:ext cx="1" cy="109526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1891985" y="1050915"/>
              <a:ext cx="0" cy="165454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488560" y="1573427"/>
              <a:ext cx="1175551" cy="4780720"/>
            </a:xfrm>
            <a:prstGeom prst="roundRect">
              <a:avLst>
                <a:gd name="adj" fmla="val 4325"/>
              </a:avLst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API</a:t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Gateway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Zuul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761127" y="468746"/>
              <a:ext cx="958675" cy="582169"/>
            </a:xfrm>
            <a:prstGeom prst="roundRect">
              <a:avLst>
                <a:gd name="adj" fmla="val 4325"/>
              </a:avLst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Eureka</a:t>
              </a:r>
            </a:p>
          </p:txBody>
        </p:sp>
        <p:cxnSp>
          <p:nvCxnSpPr>
            <p:cNvPr id="24" name="꺾인 연결선 23"/>
            <p:cNvCxnSpPr>
              <a:stCxn id="23" idx="1"/>
              <a:endCxn id="22" idx="0"/>
            </p:cNvCxnSpPr>
            <p:nvPr/>
          </p:nvCxnSpPr>
          <p:spPr>
            <a:xfrm rot="10800000" flipV="1">
              <a:off x="4076337" y="759831"/>
              <a:ext cx="684791" cy="813596"/>
            </a:xfrm>
            <a:prstGeom prst="bentConnector2">
              <a:avLst/>
            </a:prstGeom>
            <a:ln w="22225" cmpd="sng">
              <a:solidFill>
                <a:srgbClr val="00B0F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51360" y="3861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</a:t>
              </a:r>
              <a:endParaRPr lang="en-US" altLang="ko-KR" dirty="0" smtClean="0"/>
            </a:p>
          </p:txBody>
        </p:sp>
        <p:cxnSp>
          <p:nvCxnSpPr>
            <p:cNvPr id="26" name="꺾인 연결선 25"/>
            <p:cNvCxnSpPr>
              <a:stCxn id="53" idx="1"/>
              <a:endCxn id="23" idx="3"/>
            </p:cNvCxnSpPr>
            <p:nvPr/>
          </p:nvCxnSpPr>
          <p:spPr>
            <a:xfrm rot="10800000">
              <a:off x="5719803" y="759832"/>
              <a:ext cx="800293" cy="1072245"/>
            </a:xfrm>
            <a:prstGeom prst="bentConnector3">
              <a:avLst>
                <a:gd name="adj1" fmla="val 50000"/>
              </a:avLst>
            </a:prstGeom>
            <a:ln w="22225" cmpd="sng">
              <a:solidFill>
                <a:srgbClr val="00B0F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87277" y="37935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</a:t>
              </a:r>
              <a:endParaRPr lang="en-US" altLang="ko-KR" dirty="0" smtClean="0"/>
            </a:p>
          </p:txBody>
        </p:sp>
        <p:cxnSp>
          <p:nvCxnSpPr>
            <p:cNvPr id="28" name="꺾인 연결선 27"/>
            <p:cNvCxnSpPr>
              <a:endCxn id="23" idx="3"/>
            </p:cNvCxnSpPr>
            <p:nvPr/>
          </p:nvCxnSpPr>
          <p:spPr>
            <a:xfrm rot="10800000">
              <a:off x="5719803" y="759831"/>
              <a:ext cx="792961" cy="2224136"/>
            </a:xfrm>
            <a:prstGeom prst="bentConnector3">
              <a:avLst>
                <a:gd name="adj1" fmla="val 50000"/>
              </a:avLst>
            </a:prstGeom>
            <a:ln w="22225" cmpd="sng">
              <a:solidFill>
                <a:srgbClr val="00B0F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endCxn id="23" idx="3"/>
            </p:cNvCxnSpPr>
            <p:nvPr/>
          </p:nvCxnSpPr>
          <p:spPr>
            <a:xfrm rot="10800000">
              <a:off x="5719803" y="759832"/>
              <a:ext cx="792961" cy="3408979"/>
            </a:xfrm>
            <a:prstGeom prst="bentConnector3">
              <a:avLst>
                <a:gd name="adj1" fmla="val 50000"/>
              </a:avLst>
            </a:prstGeom>
            <a:ln w="22225" cmpd="sng">
              <a:solidFill>
                <a:srgbClr val="00B0F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endCxn id="23" idx="3"/>
            </p:cNvCxnSpPr>
            <p:nvPr/>
          </p:nvCxnSpPr>
          <p:spPr>
            <a:xfrm rot="10800000">
              <a:off x="5719803" y="759831"/>
              <a:ext cx="792961" cy="4593822"/>
            </a:xfrm>
            <a:prstGeom prst="bentConnector3">
              <a:avLst>
                <a:gd name="adj1" fmla="val 50000"/>
              </a:avLst>
            </a:prstGeom>
            <a:ln w="22225" cmpd="sng">
              <a:solidFill>
                <a:srgbClr val="00B0F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4664111" y="1734864"/>
              <a:ext cx="1845388" cy="827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669627" y="3118301"/>
              <a:ext cx="1845388" cy="827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6280770" y="2458469"/>
              <a:ext cx="4889241" cy="1119384"/>
              <a:chOff x="6270174" y="1231929"/>
              <a:chExt cx="4889241" cy="1119384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09499" y="1542961"/>
                <a:ext cx="1940730" cy="512325"/>
              </a:xfrm>
              <a:prstGeom prst="round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Sidecar + Flask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순서도: 자기 디스크 48"/>
              <p:cNvSpPr/>
              <p:nvPr/>
            </p:nvSpPr>
            <p:spPr>
              <a:xfrm>
                <a:off x="9368294" y="1521054"/>
                <a:ext cx="1277564" cy="550176"/>
              </a:xfrm>
              <a:prstGeom prst="flowChartMagneticDisk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MariaDB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화살표 연결선 49"/>
              <p:cNvCxnSpPr/>
              <p:nvPr/>
            </p:nvCxnSpPr>
            <p:spPr>
              <a:xfrm>
                <a:off x="8473045" y="1790850"/>
                <a:ext cx="885089" cy="529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/>
              <p:cNvSpPr/>
              <p:nvPr/>
            </p:nvSpPr>
            <p:spPr>
              <a:xfrm>
                <a:off x="6270174" y="1231929"/>
                <a:ext cx="4889241" cy="111938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8473045" y="1916642"/>
                <a:ext cx="885707" cy="1141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6280770" y="3652057"/>
              <a:ext cx="4889241" cy="1119384"/>
              <a:chOff x="6270174" y="1231929"/>
              <a:chExt cx="4889241" cy="1119384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6509499" y="1542961"/>
                <a:ext cx="1940730" cy="512325"/>
              </a:xfrm>
              <a:prstGeom prst="round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Sidecar + Flask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순서도: 자기 디스크 43"/>
              <p:cNvSpPr/>
              <p:nvPr/>
            </p:nvSpPr>
            <p:spPr>
              <a:xfrm>
                <a:off x="9368294" y="1521054"/>
                <a:ext cx="1277564" cy="550176"/>
              </a:xfrm>
              <a:prstGeom prst="flowChartMagneticDisk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MariaDB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화살표 연결선 44"/>
              <p:cNvCxnSpPr/>
              <p:nvPr/>
            </p:nvCxnSpPr>
            <p:spPr>
              <a:xfrm>
                <a:off x="8473045" y="1790850"/>
                <a:ext cx="885089" cy="529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직사각형 45"/>
              <p:cNvSpPr/>
              <p:nvPr/>
            </p:nvSpPr>
            <p:spPr>
              <a:xfrm>
                <a:off x="6270174" y="1231929"/>
                <a:ext cx="4889241" cy="111938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8473045" y="1916642"/>
                <a:ext cx="885707" cy="1141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6280770" y="4845644"/>
              <a:ext cx="4889241" cy="1119384"/>
              <a:chOff x="6270174" y="1231929"/>
              <a:chExt cx="4889241" cy="1119384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6509499" y="1542961"/>
                <a:ext cx="1940730" cy="512325"/>
              </a:xfrm>
              <a:prstGeom prst="round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Sidecar + Flask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순서도: 자기 디스크 38"/>
              <p:cNvSpPr/>
              <p:nvPr/>
            </p:nvSpPr>
            <p:spPr>
              <a:xfrm>
                <a:off x="9368294" y="1521054"/>
                <a:ext cx="1277564" cy="550176"/>
              </a:xfrm>
              <a:prstGeom prst="flowChartMagneticDisk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MariaDB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화살표 연결선 39"/>
              <p:cNvCxnSpPr/>
              <p:nvPr/>
            </p:nvCxnSpPr>
            <p:spPr>
              <a:xfrm>
                <a:off x="8473045" y="1790850"/>
                <a:ext cx="885089" cy="529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>
                <a:off x="6270174" y="1231929"/>
                <a:ext cx="4889241" cy="111938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8473045" y="1916642"/>
                <a:ext cx="885707" cy="1141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화살표 연결선 35"/>
            <p:cNvCxnSpPr/>
            <p:nvPr/>
          </p:nvCxnSpPr>
          <p:spPr>
            <a:xfrm>
              <a:off x="4651891" y="4299006"/>
              <a:ext cx="1845388" cy="827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4664111" y="5441962"/>
              <a:ext cx="1845388" cy="827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79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34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박석현</cp:lastModifiedBy>
  <cp:revision>4</cp:revision>
  <dcterms:created xsi:type="dcterms:W3CDTF">2020-03-22T15:55:31Z</dcterms:created>
  <dcterms:modified xsi:type="dcterms:W3CDTF">2020-11-06T00:30:46Z</dcterms:modified>
</cp:coreProperties>
</file>