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51343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최초작성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스킬관리</a:t>
                      </a:r>
                      <a:r>
                        <a:rPr lang="ko-KR" altLang="en-US" dirty="0"/>
                        <a:t> 목록조회 컬럼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화면 캡처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594528-40B5-4EBD-9BFE-0EBCBFD3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02" y="1530734"/>
            <a:ext cx="9689628" cy="4832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42463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122553" y="166677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087159"/>
            <a:ext cx="10058400" cy="3393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6562" y="298849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41878" y="566251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147682" y="536715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501031" y="199747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508287" y="240884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263955" y="264930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367940" y="38251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3882"/>
              </p:ext>
            </p:extLst>
          </p:nvPr>
        </p:nvGraphicFramePr>
        <p:xfrm>
          <a:off x="456220" y="1303263"/>
          <a:ext cx="10403457" cy="251832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목록을 조회한다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검색조건을 펼치고 접는다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더블클릭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페이지를 변경한다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64346"/>
              </p:ext>
            </p:extLst>
          </p:nvPr>
        </p:nvGraphicFramePr>
        <p:xfrm>
          <a:off x="456220" y="1303263"/>
          <a:ext cx="10403457" cy="514525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,WEB…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상세 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프리랜서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FRAME-WORK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0771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MID-WARE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7094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9527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3DC673E-8641-4520-932D-BEAC25114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-2033" r="347" b="18899"/>
          <a:stretch/>
        </p:blipFill>
        <p:spPr>
          <a:xfrm>
            <a:off x="1202544" y="1025434"/>
            <a:ext cx="9786912" cy="53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209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24</cp:revision>
  <dcterms:created xsi:type="dcterms:W3CDTF">2020-03-22T13:28:01Z</dcterms:created>
  <dcterms:modified xsi:type="dcterms:W3CDTF">2020-08-24T07:19:36Z</dcterms:modified>
</cp:coreProperties>
</file>