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프로젝트 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화면설계서</a:t>
            </a:r>
            <a:endParaRPr lang="en-US" altLang="ko-KR" sz="2800" b="1" dirty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46980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스킬관리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80720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최초작성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스킬관리</a:t>
                      </a:r>
                      <a:r>
                        <a:rPr lang="ko-KR" altLang="en-US" dirty="0"/>
                        <a:t> 목록조회 컬럼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4594528-40B5-4EBD-9BFE-0EBCBFD3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02" y="1530734"/>
            <a:ext cx="9689628" cy="48326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0216" y="1451919"/>
            <a:ext cx="10058400" cy="1640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2742" y="142463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122553" y="166677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4332" y="3087159"/>
            <a:ext cx="10058400" cy="3393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6562" y="2988497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341878" y="5662514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147682" y="5367154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501031" y="199747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508287" y="2408848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9263955" y="2649308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367940" y="382511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3882"/>
              </p:ext>
            </p:extLst>
          </p:nvPr>
        </p:nvGraphicFramePr>
        <p:xfrm>
          <a:off x="456220" y="1303263"/>
          <a:ext cx="10403457" cy="2518323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[</a:t>
                      </a:r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</a:t>
                      </a:r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 목록을 조회한다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검색조건을 선택한다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 검색조건을 선택한다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검색조건을 펼치고 접는다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 더블클릭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 상세 관리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페이지를 변경한다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B3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팝업호출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 상세 관리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364346"/>
              </p:ext>
            </p:extLst>
          </p:nvPr>
        </p:nvGraphicFramePr>
        <p:xfrm>
          <a:off x="456220" y="1303263"/>
          <a:ext cx="10403457" cy="5145253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,WEB…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상세 스킬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59307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20348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정규직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프리랜서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8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18415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FRAME-WORK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0771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MID-WARE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870946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695276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201</Words>
  <Application>Microsoft Office PowerPoint</Application>
  <PresentationFormat>와이드스크린</PresentationFormat>
  <Paragraphs>105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은희</cp:lastModifiedBy>
  <cp:revision>22</cp:revision>
  <dcterms:created xsi:type="dcterms:W3CDTF">2020-03-22T13:28:01Z</dcterms:created>
  <dcterms:modified xsi:type="dcterms:W3CDTF">2020-08-14T07:52:11Z</dcterms:modified>
</cp:coreProperties>
</file>