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77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13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34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0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6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3869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19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78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58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0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F2E8-F87B-4C3F-AA45-AC034F7E5140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EF2E8-F87B-4C3F-AA45-AC034F7E5140}" type="datetimeFigureOut">
              <a:rPr lang="ko-KR" altLang="en-US" smtClean="0"/>
              <a:t>2020-08-14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802DD-6629-42B9-9FE6-D046D2077DD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3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900672" y="451104"/>
            <a:ext cx="458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b="1" dirty="0"/>
              <a:t>프로젝트 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00672" y="1194816"/>
            <a:ext cx="45841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/>
              <a:t>화면설계서</a:t>
            </a:r>
            <a:endParaRPr lang="en-US" altLang="ko-KR" sz="2800" b="1" dirty="0"/>
          </a:p>
          <a:p>
            <a:pPr algn="r"/>
            <a:endParaRPr lang="ko-KR" alt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900672" y="2549759"/>
            <a:ext cx="458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800" dirty="0"/>
              <a:t>OOO-XXX-AN-08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918231"/>
              </p:ext>
            </p:extLst>
          </p:nvPr>
        </p:nvGraphicFramePr>
        <p:xfrm>
          <a:off x="5821960" y="3731090"/>
          <a:ext cx="5662904" cy="101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1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14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579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IMS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799"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업무명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프로젝트 투입 현황 관리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24256" y="1895008"/>
            <a:ext cx="10960608" cy="45719"/>
          </a:xfrm>
          <a:prstGeom prst="rect">
            <a:avLst/>
          </a:prstGeom>
          <a:solidFill>
            <a:schemeClr val="tx1"/>
          </a:solidFill>
          <a:ln w="381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19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73040" y="89713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/>
              <a:t>개 정 이 </a:t>
            </a:r>
            <a:r>
              <a:rPr lang="ko-KR" altLang="en-US" b="1" u="sng" dirty="0" err="1"/>
              <a:t>력</a:t>
            </a:r>
            <a:endParaRPr lang="ko-KR" altLang="en-US" b="1" u="sng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638327"/>
              </p:ext>
            </p:extLst>
          </p:nvPr>
        </p:nvGraphicFramePr>
        <p:xfrm>
          <a:off x="300737" y="1377692"/>
          <a:ext cx="11537695" cy="5291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9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0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15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6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버전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변경내용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승인자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2020.08.13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최초작성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김은희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40944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61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53B899B-F037-43B4-848A-534690222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3" y="1284057"/>
            <a:ext cx="10215679" cy="472411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화면 설계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708605" y="1369822"/>
            <a:ext cx="10058400" cy="18045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556756" y="1177421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04332" y="3174087"/>
            <a:ext cx="10058400" cy="33070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56756" y="2998481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5221672" y="5089790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6251428B-74EB-4ED9-92DC-AEBA9E335EE7}"/>
              </a:ext>
            </a:extLst>
          </p:cNvPr>
          <p:cNvSpPr/>
          <p:nvPr/>
        </p:nvSpPr>
        <p:spPr>
          <a:xfrm>
            <a:off x="9840896" y="3160801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423831B-2C85-40C6-BC7D-97D9C3F33084}"/>
              </a:ext>
            </a:extLst>
          </p:cNvPr>
          <p:cNvSpPr/>
          <p:nvPr/>
        </p:nvSpPr>
        <p:spPr>
          <a:xfrm>
            <a:off x="6500431" y="5440917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76A2EAE-DED5-4BB6-9E54-37005D530F95}"/>
              </a:ext>
            </a:extLst>
          </p:cNvPr>
          <p:cNvSpPr/>
          <p:nvPr/>
        </p:nvSpPr>
        <p:spPr>
          <a:xfrm>
            <a:off x="7479608" y="5440916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CCC982DB-053F-4052-A271-4BF5A84B79FE}"/>
              </a:ext>
            </a:extLst>
          </p:cNvPr>
          <p:cNvSpPr/>
          <p:nvPr/>
        </p:nvSpPr>
        <p:spPr>
          <a:xfrm>
            <a:off x="8490179" y="5440916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CCDF01A-50F8-4F9A-8874-D4AA579A46B5}"/>
              </a:ext>
            </a:extLst>
          </p:cNvPr>
          <p:cNvSpPr/>
          <p:nvPr/>
        </p:nvSpPr>
        <p:spPr>
          <a:xfrm>
            <a:off x="9469356" y="5440915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30C8AA6-E77B-4BC4-958D-B9C5498FAB20}"/>
              </a:ext>
            </a:extLst>
          </p:cNvPr>
          <p:cNvSpPr/>
          <p:nvPr/>
        </p:nvSpPr>
        <p:spPr>
          <a:xfrm>
            <a:off x="981916" y="1673511"/>
            <a:ext cx="282804" cy="2828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285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화면 설계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936727"/>
              </p:ext>
            </p:extLst>
          </p:nvPr>
        </p:nvGraphicFramePr>
        <p:xfrm>
          <a:off x="456220" y="1303263"/>
          <a:ext cx="10403457" cy="2509086"/>
        </p:xfrm>
        <a:graphic>
          <a:graphicData uri="http://schemas.openxmlformats.org/drawingml/2006/table">
            <a:tbl>
              <a:tblPr/>
              <a:tblGrid>
                <a:gridCol w="1938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5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756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이벤트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화면로드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51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1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onLoad</a:t>
                      </a:r>
                      <a:endParaRPr lang="ko-KR" alt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투입인력조회를 한다</a:t>
                      </a:r>
                      <a:r>
                        <a:rPr lang="en-US" altLang="ko-KR" sz="11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457641"/>
                  </a:ext>
                </a:extLst>
              </a:tr>
              <a:tr h="243519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11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A1</a:t>
                      </a:r>
                      <a:endParaRPr lang="ko-KR" alt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프로젝트 정보를 가져온다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B1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행을 추가하고 삭제한다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B2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페이징을 할 수 있다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B3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업로드 양식을 다운받는다</a:t>
                      </a:r>
                      <a:r>
                        <a:rPr lang="en-US" altLang="ko-KR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B4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개발자 일괄 업로드를 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154971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팝업호출</a:t>
                      </a: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]</a:t>
                      </a:r>
                      <a:r>
                        <a:rPr lang="ko-KR" altLang="en-US" sz="11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1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개발자 추가 팝업을 호출한다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168449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B6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저장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288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703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31648" y="560831"/>
            <a:ext cx="11606784" cy="36000"/>
          </a:xfrm>
          <a:prstGeom prst="rect">
            <a:avLst/>
          </a:prstGeom>
          <a:solidFill>
            <a:schemeClr val="tx1"/>
          </a:solidFill>
          <a:ln w="381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239917" y="260526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500" dirty="0"/>
              <a:t>프로세스 흐름도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648" y="671218"/>
            <a:ext cx="218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⊙ 데이터 레이아웃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318681"/>
              </p:ext>
            </p:extLst>
          </p:nvPr>
        </p:nvGraphicFramePr>
        <p:xfrm>
          <a:off x="456220" y="1303263"/>
          <a:ext cx="10403457" cy="4639741"/>
        </p:xfrm>
        <a:graphic>
          <a:graphicData uri="http://schemas.openxmlformats.org/drawingml/2006/table">
            <a:tbl>
              <a:tblPr/>
              <a:tblGrid>
                <a:gridCol w="19382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3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30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304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2756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화면영역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 타입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 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56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68327"/>
                  </a:ext>
                </a:extLst>
              </a:tr>
              <a:tr h="252756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계약코드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04608"/>
                  </a:ext>
                </a:extLst>
              </a:tr>
              <a:tr h="289783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계약일정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862">
                <a:tc rowSpan="12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자동채번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개발자 팝업으로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 입력가능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소속구분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372329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매출등급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A,B,C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532919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투입 시작일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435103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투입종료일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1019424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계약시작일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1696120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계약종료일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79722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업무구분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9445858"/>
                  </a:ext>
                </a:extLst>
              </a:tr>
              <a:tr h="252756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576458" y="992776"/>
            <a:ext cx="34419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R : </a:t>
            </a:r>
            <a:r>
              <a:rPr lang="en-US" altLang="ko-KR" sz="1000" b="1" dirty="0" err="1">
                <a:solidFill>
                  <a:srgbClr val="FF0000"/>
                </a:solidFill>
              </a:rPr>
              <a:t>readOnly</a:t>
            </a:r>
            <a:r>
              <a:rPr lang="en-US" altLang="ko-KR" sz="1000" b="1" dirty="0">
                <a:solidFill>
                  <a:srgbClr val="FF0000"/>
                </a:solidFill>
              </a:rPr>
              <a:t>, E: </a:t>
            </a:r>
            <a:r>
              <a:rPr lang="en-US" altLang="ko-KR" sz="1000" b="1" dirty="0" err="1">
                <a:solidFill>
                  <a:srgbClr val="FF0000"/>
                </a:solidFill>
              </a:rPr>
              <a:t>editable,S:select</a:t>
            </a:r>
            <a:r>
              <a:rPr lang="en-US" altLang="ko-KR" sz="1000" b="1" dirty="0">
                <a:solidFill>
                  <a:srgbClr val="FF0000"/>
                </a:solidFill>
              </a:rPr>
              <a:t>, O: radio, H : hidden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88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183</Words>
  <Application>Microsoft Office PowerPoint</Application>
  <PresentationFormat>와이드스크린</PresentationFormat>
  <Paragraphs>97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김재신</dc:creator>
  <cp:lastModifiedBy>은희</cp:lastModifiedBy>
  <cp:revision>29</cp:revision>
  <dcterms:created xsi:type="dcterms:W3CDTF">2020-03-22T13:28:01Z</dcterms:created>
  <dcterms:modified xsi:type="dcterms:W3CDTF">2020-08-14T08:04:29Z</dcterms:modified>
</cp:coreProperties>
</file>