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C7A5-881F-483B-8E44-ECDB1461503E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1C9F-D15B-4625-987E-0EB1B08FB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983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C7A5-881F-483B-8E44-ECDB1461503E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1C9F-D15B-4625-987E-0EB1B08FB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971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C7A5-881F-483B-8E44-ECDB1461503E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1C9F-D15B-4625-987E-0EB1B08FB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144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C7A5-881F-483B-8E44-ECDB1461503E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1C9F-D15B-4625-987E-0EB1B08FB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925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C7A5-881F-483B-8E44-ECDB1461503E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1C9F-D15B-4625-987E-0EB1B08FB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48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C7A5-881F-483B-8E44-ECDB1461503E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1C9F-D15B-4625-987E-0EB1B08FB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009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C7A5-881F-483B-8E44-ECDB1461503E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1C9F-D15B-4625-987E-0EB1B08FB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688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C7A5-881F-483B-8E44-ECDB1461503E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1C9F-D15B-4625-987E-0EB1B08FB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688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C7A5-881F-483B-8E44-ECDB1461503E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1C9F-D15B-4625-987E-0EB1B08FB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2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C7A5-881F-483B-8E44-ECDB1461503E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1C9F-D15B-4625-987E-0EB1B08FB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991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EC7A5-881F-483B-8E44-ECDB1461503E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1C9F-D15B-4625-987E-0EB1B08FB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35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EC7A5-881F-483B-8E44-ECDB1461503E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51C9F-D15B-4625-987E-0EB1B08FB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28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218.151.225.142:3000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33" y="304800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Redmin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접속 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: </a:t>
            </a:r>
            <a:r>
              <a:rPr lang="en-US" altLang="ko-KR" dirty="0" smtClean="0">
                <a:hlinkClick r:id="rId2"/>
              </a:rPr>
              <a:t>http://218.151.225.142:3000/</a:t>
            </a:r>
            <a:endParaRPr lang="en-US" altLang="ko-KR" dirty="0" smtClean="0"/>
          </a:p>
          <a:p>
            <a:r>
              <a:rPr lang="en-US" altLang="ko-KR" dirty="0" smtClean="0"/>
              <a:t>ID / PASSWORD : admin / </a:t>
            </a:r>
            <a:r>
              <a:rPr lang="en-US" altLang="ko-KR" dirty="0" err="1" smtClean="0"/>
              <a:t>infogen</a:t>
            </a:r>
            <a:r>
              <a:rPr lang="en-US" altLang="ko-KR" dirty="0" smtClean="0"/>
              <a:t>!</a:t>
            </a:r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32" y="1228130"/>
            <a:ext cx="10981267" cy="16764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0693400" y="1228130"/>
            <a:ext cx="457200" cy="3128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423331" y="2625130"/>
            <a:ext cx="4362450" cy="1868090"/>
            <a:chOff x="423332" y="3827860"/>
            <a:chExt cx="4362450" cy="186809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332" y="3905250"/>
              <a:ext cx="4362450" cy="1790700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1261533" y="3827860"/>
              <a:ext cx="457200" cy="31280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331" y="3827860"/>
            <a:ext cx="8153400" cy="2911607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23331" y="5618560"/>
            <a:ext cx="7611536" cy="7991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393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470" y="705379"/>
            <a:ext cx="4505325" cy="56673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996" y="591078"/>
            <a:ext cx="4638675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085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333" y="304800"/>
            <a:ext cx="702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접속 </a:t>
            </a:r>
            <a:r>
              <a:rPr lang="en-US" altLang="ko-KR" dirty="0" smtClean="0"/>
              <a:t>IP : https://github.com/smilebulee/infogen_ims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33" y="745067"/>
            <a:ext cx="9378978" cy="585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207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</Words>
  <Application>Microsoft Office PowerPoint</Application>
  <PresentationFormat>와이드스크린</PresentationFormat>
  <Paragraphs>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유빈</dc:creator>
  <cp:lastModifiedBy>유빈</cp:lastModifiedBy>
  <cp:revision>2</cp:revision>
  <dcterms:created xsi:type="dcterms:W3CDTF">2020-11-13T08:28:23Z</dcterms:created>
  <dcterms:modified xsi:type="dcterms:W3CDTF">2020-11-13T08:30:31Z</dcterms:modified>
</cp:coreProperties>
</file>