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1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080120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gray">
          <a:xfrm>
            <a:off x="128464" y="6552728"/>
            <a:ext cx="1080120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2020. 04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28429"/>
              </p:ext>
            </p:extLst>
          </p:nvPr>
        </p:nvGraphicFramePr>
        <p:xfrm>
          <a:off x="416496" y="980727"/>
          <a:ext cx="9145016" cy="46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환경세팅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16003"/>
              </p:ext>
            </p:extLst>
          </p:nvPr>
        </p:nvGraphicFramePr>
        <p:xfrm>
          <a:off x="416496" y="980727"/>
          <a:ext cx="9145016" cy="18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DB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선정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04/30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환경에 맞는 </a:t>
                      </a:r>
                      <a:r>
                        <a:rPr lang="en-US" altLang="ko-KR" sz="1100" dirty="0" smtClean="0"/>
                        <a:t>DB </a:t>
                      </a:r>
                      <a:r>
                        <a:rPr lang="ko-KR" altLang="en-US" sz="1100" dirty="0" smtClean="0"/>
                        <a:t>선정 필요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aseline="0" dirty="0" smtClean="0"/>
                        <a:t>MONGODB / MARIADB</a:t>
                      </a:r>
                      <a:r>
                        <a:rPr lang="en-US" altLang="ko-KR" sz="1100" baseline="0" dirty="0"/>
                        <a:t>)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김재신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00207"/>
              </p:ext>
            </p:extLst>
          </p:nvPr>
        </p:nvGraphicFramePr>
        <p:xfrm>
          <a:off x="416496" y="980727"/>
          <a:ext cx="9145016" cy="18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 환경 </a:t>
                      </a:r>
                      <a:r>
                        <a:rPr lang="ko-KR" altLang="en-US" sz="1100" dirty="0" err="1" smtClean="0"/>
                        <a:t>세팅</a:t>
                      </a:r>
                      <a:r>
                        <a:rPr lang="ko-KR" altLang="en-US" sz="1100" dirty="0" smtClean="0"/>
                        <a:t> 및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권한 부여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PYTHON 3.7.0 </a:t>
                      </a:r>
                      <a:r>
                        <a:rPr lang="ko-KR" altLang="en-US" sz="1100" baseline="0" dirty="0" smtClean="0"/>
                        <a:t>버전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PyCharm</a:t>
                      </a:r>
                      <a:r>
                        <a:rPr lang="en-US" altLang="ko-KR" sz="1100" baseline="0" dirty="0" smtClean="0"/>
                        <a:t> Community Edition 2020.1.1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GitHub</a:t>
                      </a:r>
                      <a:r>
                        <a:rPr lang="en-US" altLang="ko-KR" sz="1100" baseline="0" dirty="0" smtClean="0"/>
                        <a:t> Desktop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MONGODB / MARIADB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err="1" smtClean="0"/>
                        <a:t>heidiSql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04.01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김재신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65149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환경 </a:t>
                      </a:r>
                      <a:r>
                        <a:rPr lang="ko-KR" altLang="en-US" sz="1100" dirty="0" err="1" smtClean="0"/>
                        <a:t>세팅</a:t>
                      </a:r>
                      <a:r>
                        <a:rPr lang="ko-KR" altLang="en-US" sz="1100" dirty="0" smtClean="0"/>
                        <a:t> 및 권한 부여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요구사항 기준으로 담당자 배분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00850"/>
              </p:ext>
            </p:extLst>
          </p:nvPr>
        </p:nvGraphicFramePr>
        <p:xfrm>
          <a:off x="416496" y="980727"/>
          <a:ext cx="9145016" cy="2616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20218</TotalTime>
  <Words>181</Words>
  <Application>Microsoft Office PowerPoint</Application>
  <PresentationFormat>A4 용지(210x297mm)</PresentationFormat>
  <Paragraphs>88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2081</cp:revision>
  <dcterms:created xsi:type="dcterms:W3CDTF">2014-06-02T00:16:31Z</dcterms:created>
  <dcterms:modified xsi:type="dcterms:W3CDTF">2020-11-05T07:17:17Z</dcterms:modified>
</cp:coreProperties>
</file>