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1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2020. 06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37499"/>
              </p:ext>
            </p:extLst>
          </p:nvPr>
        </p:nvGraphicFramePr>
        <p:xfrm>
          <a:off x="416496" y="980727"/>
          <a:ext cx="9145016" cy="37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54732"/>
              </p:ext>
            </p:extLst>
          </p:nvPr>
        </p:nvGraphicFramePr>
        <p:xfrm>
          <a:off x="416496" y="980727"/>
          <a:ext cx="9145016" cy="18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 화면 확정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06/30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요구사항을 바탕으로 개발 화면 확정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김재신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89912"/>
              </p:ext>
            </p:extLst>
          </p:nvPr>
        </p:nvGraphicFramePr>
        <p:xfrm>
          <a:off x="416496" y="980727"/>
          <a:ext cx="9145016" cy="346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DataBase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설계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공지관리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권한기본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결재요청관리기본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근로시간관리기본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연차관리기본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연차관리이력 테이블 설계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06/08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황이성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조성현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오연경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어플리케이션 설계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메인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근무시간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스케쥴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관리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공지 관리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직원 조회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결재현황 설계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팝업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연차 결재요청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추가근무 결재요청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직원 조회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출근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퇴근 등록 설계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06/15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황이성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조성현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오연경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윤상은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94539"/>
              </p:ext>
            </p:extLst>
          </p:nvPr>
        </p:nvGraphicFramePr>
        <p:xfrm>
          <a:off x="416496" y="980727"/>
          <a:ext cx="9145016" cy="44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기능정의서 작성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baseline="0" dirty="0" smtClean="0"/>
                        <a:t>설계산출물 작성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화면설계서 작성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요구사항정의서 작성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MARIADB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개발완료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완료기능 테스트 진행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 관리 테이블 설계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 관리 화면 설계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 스케줄 관리 </a:t>
                      </a:r>
                      <a:r>
                        <a:rPr lang="ko-KR" altLang="en-US" sz="1100" dirty="0" err="1" smtClean="0"/>
                        <a:t>그리드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UI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연자 정보 조회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달력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주 스케줄 조회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월 스케줄 조회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관리 테이블 설계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목록</a:t>
                      </a:r>
                      <a:r>
                        <a:rPr lang="ko-KR" altLang="en-US" sz="1100" baseline="0" dirty="0" smtClean="0"/>
                        <a:t> 조회 화면 설계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목록 조회 </a:t>
                      </a:r>
                      <a:r>
                        <a:rPr lang="en-US" altLang="ko-KR" sz="1100" dirty="0" smtClean="0"/>
                        <a:t>UI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공지사항 관리 테이블 설계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공지사항 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삭제 화면 설계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공지사항 목록 조회 기능 개발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05303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 관리 테이블 설계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CALENDAR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관련 </a:t>
                      </a:r>
                      <a:r>
                        <a:rPr lang="en-US" altLang="ko-KR" sz="1100" baseline="0" dirty="0" smtClean="0"/>
                        <a:t>API </a:t>
                      </a:r>
                      <a:r>
                        <a:rPr lang="ko-KR" altLang="en-US" sz="1100" baseline="0" dirty="0" smtClean="0"/>
                        <a:t>조사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CALENDAR</a:t>
                      </a:r>
                      <a:r>
                        <a:rPr lang="en-US" altLang="ko-KR" sz="1100" baseline="0" dirty="0" smtClean="0"/>
                        <a:t> API </a:t>
                      </a:r>
                      <a:r>
                        <a:rPr lang="ko-KR" altLang="en-US" sz="1100" baseline="0" dirty="0" smtClean="0"/>
                        <a:t>연동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직원조회 테이블 설계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직원조회 화면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직원 조회 </a:t>
                      </a:r>
                      <a:r>
                        <a:rPr lang="en-US" altLang="ko-KR" sz="1100" dirty="0" smtClean="0"/>
                        <a:t>UI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개발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 관리 테이블 설계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누적 근무 시간 그래프 설계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</a:t>
                      </a:r>
                      <a:r>
                        <a:rPr lang="ko-KR" altLang="en-US" sz="1100" baseline="0" dirty="0" smtClean="0"/>
                        <a:t> 스케줄 관리 누적 그래프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결재요청 테이블 설계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연차결재 요청 화면 설계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추가근무 결재 요청 화면 설계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결재현황 화면 설계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연차 결재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추가근무 결재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en-US" altLang="ko-KR" sz="11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19226</TotalTime>
  <Words>334</Words>
  <Application>Microsoft Office PowerPoint</Application>
  <PresentationFormat>A4 용지(210x297mm)</PresentationFormat>
  <Paragraphs>129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2070</cp:revision>
  <dcterms:created xsi:type="dcterms:W3CDTF">2014-06-02T00:16:31Z</dcterms:created>
  <dcterms:modified xsi:type="dcterms:W3CDTF">2020-11-05T06:54:58Z</dcterms:modified>
</cp:coreProperties>
</file>