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  <p:sldMasterId id="2147483686" r:id="rId2"/>
    <p:sldMasterId id="2147483700" r:id="rId3"/>
    <p:sldMasterId id="2147483704" r:id="rId4"/>
  </p:sldMasterIdLst>
  <p:notesMasterIdLst>
    <p:notesMasterId r:id="rId11"/>
  </p:notesMasterIdLst>
  <p:handoutMasterIdLst>
    <p:handoutMasterId r:id="rId12"/>
  </p:handoutMasterIdLst>
  <p:sldIdLst>
    <p:sldId id="257" r:id="rId5"/>
    <p:sldId id="410" r:id="rId6"/>
    <p:sldId id="411" r:id="rId7"/>
    <p:sldId id="412" r:id="rId8"/>
    <p:sldId id="413" r:id="rId9"/>
    <p:sldId id="414" r:id="rId1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9">
          <p15:clr>
            <a:srgbClr val="A4A3A4"/>
          </p15:clr>
        </p15:guide>
        <p15:guide id="3" pos="6114">
          <p15:clr>
            <a:srgbClr val="A4A3A4"/>
          </p15:clr>
        </p15:guide>
        <p15:guide id="4" pos="4390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orient="horz" pos="2296">
          <p15:clr>
            <a:srgbClr val="A4A3A4"/>
          </p15:clr>
        </p15:guide>
        <p15:guide id="7" orient="horz" pos="3612">
          <p15:clr>
            <a:srgbClr val="A4A3A4"/>
          </p15:clr>
        </p15:guide>
        <p15:guide id="8" orient="horz" pos="618">
          <p15:clr>
            <a:srgbClr val="A4A3A4"/>
          </p15:clr>
        </p15:guide>
        <p15:guide id="9" orient="horz" pos="1071">
          <p15:clr>
            <a:srgbClr val="A4A3A4"/>
          </p15:clr>
        </p15:guide>
        <p15:guide id="10">
          <p15:clr>
            <a:srgbClr val="A4A3A4"/>
          </p15:clr>
        </p15:guide>
        <p15:guide id="11" pos="126">
          <p15:clr>
            <a:srgbClr val="A4A3A4"/>
          </p15:clr>
        </p15:guide>
        <p15:guide id="12" pos="308">
          <p15:clr>
            <a:srgbClr val="A4A3A4"/>
          </p15:clr>
        </p15:guide>
        <p15:guide id="13" pos="3483">
          <p15:clr>
            <a:srgbClr val="A4A3A4"/>
          </p15:clr>
        </p15:guide>
        <p15:guide id="14" pos="4572">
          <p15:clr>
            <a:srgbClr val="A4A3A4"/>
          </p15:clr>
        </p15:guide>
        <p15:guide id="15" pos="52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EDEDED"/>
    <a:srgbClr val="1B416F"/>
    <a:srgbClr val="3366FF"/>
    <a:srgbClr val="2C6AB6"/>
    <a:srgbClr val="B2CCEC"/>
    <a:srgbClr val="75A4DD"/>
    <a:srgbClr val="4A88D2"/>
    <a:srgbClr val="2B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4" autoAdjust="0"/>
    <p:restoredTop sz="95777" autoAdjust="0"/>
  </p:normalViewPr>
  <p:slideViewPr>
    <p:cSldViewPr showGuides="1">
      <p:cViewPr varScale="1">
        <p:scale>
          <a:sx n="88" d="100"/>
          <a:sy n="88" d="100"/>
        </p:scale>
        <p:origin x="1560" y="96"/>
      </p:cViewPr>
      <p:guideLst>
        <p:guide orient="horz" pos="2160"/>
        <p:guide pos="3029"/>
        <p:guide pos="6114"/>
        <p:guide pos="4390"/>
        <p:guide orient="horz" pos="845"/>
        <p:guide orient="horz" pos="2296"/>
        <p:guide orient="horz" pos="3612"/>
        <p:guide orient="horz" pos="618"/>
        <p:guide orient="horz" pos="1071"/>
        <p:guide/>
        <p:guide pos="126"/>
        <p:guide pos="308"/>
        <p:guide pos="3483"/>
        <p:guide pos="4572"/>
        <p:guide pos="52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E4A5-B86E-4E93-8C14-6B3C109862C2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DA6F-6EB3-4BD7-9686-93912AB94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3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4226-9DCA-47B7-9997-5026E61A8369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7CAB-ED69-4674-B3EA-D07427DBD7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0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9880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7362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2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394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3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6414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4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399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5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135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2138" y="95250"/>
            <a:ext cx="2246312" cy="13541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95250"/>
            <a:ext cx="6589713" cy="13541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gray">
          <a:xfrm>
            <a:off x="128464" y="6552728"/>
            <a:ext cx="1152128" cy="26064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gray">
          <a:xfrm>
            <a:off x="128464" y="6552728"/>
            <a:ext cx="1152128" cy="2606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3844" y="5643578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69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 bwMode="gray">
          <a:xfrm>
            <a:off x="238092" y="6357958"/>
            <a:ext cx="2143140" cy="428628"/>
          </a:xfrm>
          <a:prstGeom prst="rect">
            <a:avLst/>
          </a:prstGeom>
          <a:solidFill>
            <a:schemeClr val="accent2"/>
          </a:solidFill>
          <a:ln w="635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r>
              <a:rPr lang="ko-KR" altLang="en-US" sz="11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로고 삽입</a:t>
            </a:r>
            <a:endParaRPr lang="ko-KR" altLang="en-US" sz="1100" b="0" dirty="0" err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3462" y="6429396"/>
            <a:ext cx="114525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solidFill>
                  <a:prstClr val="black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유플러스 로고.jpg"/>
          <p:cNvPicPr>
            <a:picLocks noChangeAspect="1"/>
          </p:cNvPicPr>
          <p:nvPr userDrawn="1"/>
        </p:nvPicPr>
        <p:blipFill>
          <a:blip r:embed="rId18"/>
          <a:srcRect l="3378" t="19907" r="61149" b="56945"/>
          <a:stretch>
            <a:fillRect/>
          </a:stretch>
        </p:blipFill>
        <p:spPr>
          <a:xfrm>
            <a:off x="135124" y="6551252"/>
            <a:ext cx="963263" cy="2752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 bwMode="auto">
          <a:xfrm>
            <a:off x="2432720" y="1340768"/>
            <a:ext cx="7200800" cy="94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4000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월간 보고</a:t>
            </a:r>
            <a:endParaRPr kumimoji="1" lang="en-US" altLang="ko-KR" sz="4000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IFG - IMS </a:t>
            </a:r>
            <a:r>
              <a:rPr kumimoji="1" lang="ko-KR" altLang="en-US" b="1" dirty="0" err="1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인포젠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근태관리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시스템 구축</a:t>
            </a:r>
            <a:endParaRPr kumimoji="1" lang="en-US" altLang="ko-KR" b="1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7233988" y="5274246"/>
            <a:ext cx="112562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2020. 07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37866"/>
              </p:ext>
            </p:extLst>
          </p:nvPr>
        </p:nvGraphicFramePr>
        <p:xfrm>
          <a:off x="416496" y="980727"/>
          <a:ext cx="9145016" cy="37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92088"/>
                <a:gridCol w="1080120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요구사항</a:t>
                      </a:r>
                      <a:r>
                        <a:rPr lang="en-US" altLang="ko-KR" sz="1400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추가 보고사항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처리현황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08/30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기능 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09/04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09/25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 진행 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915400" cy="563562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요청사항 처리현황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5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19250"/>
              </p:ext>
            </p:extLst>
          </p:nvPr>
        </p:nvGraphicFramePr>
        <p:xfrm>
          <a:off x="416496" y="980727"/>
          <a:ext cx="9145016" cy="18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488"/>
                <a:gridCol w="1584176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의사결정사항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Jenkis</a:t>
                      </a:r>
                      <a:r>
                        <a:rPr lang="en-US" altLang="ko-KR" sz="1100" baseline="0" dirty="0" smtClean="0"/>
                        <a:t> Deploy </a:t>
                      </a:r>
                      <a:r>
                        <a:rPr lang="ko-KR" altLang="en-US" sz="1100" baseline="0" dirty="0" smtClean="0"/>
                        <a:t>절차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진행중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7/24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err="1" smtClean="0"/>
                        <a:t>Jenkis</a:t>
                      </a:r>
                      <a:r>
                        <a:rPr lang="en-US" altLang="ko-KR" sz="1100" baseline="0" dirty="0" smtClean="0"/>
                        <a:t> Deploy </a:t>
                      </a:r>
                      <a:r>
                        <a:rPr lang="ko-KR" altLang="en-US" sz="1100" baseline="0" dirty="0" smtClean="0"/>
                        <a:t>반영 절차 확인 필요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조유빈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의사결정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16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76635"/>
              </p:ext>
            </p:extLst>
          </p:nvPr>
        </p:nvGraphicFramePr>
        <p:xfrm>
          <a:off x="416496" y="980727"/>
          <a:ext cx="9145016" cy="37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4464496"/>
                <a:gridCol w="1080120"/>
                <a:gridCol w="1080120"/>
                <a:gridCol w="1080120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 및 진행사항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발생일자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CALENDAR API</a:t>
                      </a:r>
                      <a:r>
                        <a:rPr lang="ko-KR" altLang="en-US" sz="1100" dirty="0" smtClean="0"/>
                        <a:t>연동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TOAST OPEN API </a:t>
                      </a:r>
                      <a:r>
                        <a:rPr lang="ko-KR" altLang="en-US" sz="1100" baseline="0" dirty="0" smtClean="0"/>
                        <a:t>연동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7/14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손성현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완료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공지관리 팝업 노출 일자 </a:t>
                      </a:r>
                      <a:r>
                        <a:rPr lang="ko-KR" altLang="en-US" sz="1100" dirty="0" err="1" smtClean="0"/>
                        <a:t>세팅</a:t>
                      </a:r>
                      <a:r>
                        <a:rPr lang="ko-KR" altLang="en-US" sz="1100" dirty="0" smtClean="0"/>
                        <a:t> 기능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주요 공지로 등록된 공지 사항내용을 팝업으로 노출할 수 있는 기능 개발 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노출 기간 </a:t>
                      </a:r>
                      <a:r>
                        <a:rPr lang="ko-KR" altLang="en-US" sz="1100" baseline="0" dirty="0" err="1" smtClean="0"/>
                        <a:t>세팅</a:t>
                      </a:r>
                      <a:r>
                        <a:rPr lang="ko-KR" altLang="en-US" sz="1100" baseline="0" dirty="0" smtClean="0"/>
                        <a:t> 기능</a:t>
                      </a:r>
                      <a:endParaRPr lang="en-US" altLang="ko-KR" sz="1100" baseline="0" dirty="0" smtClean="0"/>
                    </a:p>
                    <a:p>
                      <a:pPr latinLnBrk="1"/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7/20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문세라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완료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팝업 달력 </a:t>
                      </a:r>
                      <a:r>
                        <a:rPr lang="en-US" altLang="ko-KR" sz="1100" dirty="0" smtClean="0"/>
                        <a:t>API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연동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팝업 달력 </a:t>
                      </a:r>
                      <a:r>
                        <a:rPr lang="en-US" altLang="ko-KR" sz="1100" baseline="0" dirty="0" smtClean="0"/>
                        <a:t>API</a:t>
                      </a:r>
                      <a:r>
                        <a:rPr lang="ko-KR" altLang="en-US" sz="1100" baseline="0" dirty="0" smtClean="0"/>
                        <a:t> 연동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Datepicker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MonthPicker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7/20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완료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주요 </a:t>
            </a:r>
            <a:r>
              <a:rPr lang="en-US" altLang="ko-KR" b="1" dirty="0" smtClean="0"/>
              <a:t>Issue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22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74999"/>
              </p:ext>
            </p:extLst>
          </p:nvPr>
        </p:nvGraphicFramePr>
        <p:xfrm>
          <a:off x="416496" y="980727"/>
          <a:ext cx="9145016" cy="4458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공통 사항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MARIADB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연동</a:t>
                      </a:r>
                      <a:endParaRPr lang="en-US" altLang="ko-KR" sz="110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개발완료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완료기능 테스트 진행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통합테스트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차</a:t>
                      </a:r>
                      <a:r>
                        <a:rPr lang="en-US" altLang="ko-KR" sz="1100" dirty="0" smtClean="0"/>
                        <a:t>, 2</a:t>
                      </a:r>
                      <a:r>
                        <a:rPr lang="ko-KR" altLang="en-US" sz="1100" dirty="0" smtClean="0"/>
                        <a:t>차 진행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단위 테스트 케이스 작성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 스케줄 관리 </a:t>
                      </a:r>
                      <a:r>
                        <a:rPr lang="ko-KR" altLang="en-US" sz="1100" dirty="0" err="1" smtClean="0"/>
                        <a:t>그리드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UI </a:t>
                      </a:r>
                      <a:r>
                        <a:rPr lang="ko-KR" altLang="en-US" sz="1100" dirty="0" smtClean="0"/>
                        <a:t>개발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연자 정보 조회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달력 </a:t>
                      </a:r>
                      <a:r>
                        <a:rPr lang="en-US" altLang="ko-KR" sz="1100" dirty="0" smtClean="0"/>
                        <a:t>API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연동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Datepicker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MonthPicker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주 스케줄 조회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월 스케줄 조회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근무시간 등록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팝업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개발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클릭 이벤트 </a:t>
                      </a:r>
                      <a:r>
                        <a:rPr lang="ko-KR" altLang="en-US" sz="1100" dirty="0" err="1" smtClean="0"/>
                        <a:t>메소드</a:t>
                      </a:r>
                      <a:r>
                        <a:rPr lang="ko-KR" altLang="en-US" sz="1100" dirty="0" smtClean="0"/>
                        <a:t> 구현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윤상은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공지사항 목록 조회 </a:t>
                      </a:r>
                      <a:r>
                        <a:rPr lang="en-US" altLang="ko-KR" sz="1100" dirty="0" smtClean="0"/>
                        <a:t>UI </a:t>
                      </a:r>
                      <a:r>
                        <a:rPr lang="ko-KR" altLang="en-US" sz="1100" dirty="0" smtClean="0"/>
                        <a:t>개발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공지 사항 등록 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상세 </a:t>
                      </a:r>
                      <a:r>
                        <a:rPr lang="en-US" altLang="ko-KR" sz="1100" dirty="0" smtClean="0"/>
                        <a:t>UI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개발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문세라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공지사항 목록 조회 기능 개발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공지 사항 등록 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수정 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삭제 기능 개발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4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18957"/>
              </p:ext>
            </p:extLst>
          </p:nvPr>
        </p:nvGraphicFramePr>
        <p:xfrm>
          <a:off x="416496" y="980727"/>
          <a:ext cx="9145016" cy="4440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손성현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CALENDAR</a:t>
                      </a:r>
                      <a:r>
                        <a:rPr lang="en-US" altLang="ko-KR" sz="1100" baseline="0" dirty="0" smtClean="0"/>
                        <a:t> API </a:t>
                      </a:r>
                      <a:r>
                        <a:rPr lang="ko-KR" altLang="en-US" sz="1100" baseline="0" dirty="0" smtClean="0"/>
                        <a:t>연동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근무시간 등록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팝업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개발 및 연동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휴일 테이블 생성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오연경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직원 조회 </a:t>
                      </a:r>
                      <a:r>
                        <a:rPr lang="en-US" altLang="ko-KR" sz="1100" dirty="0" smtClean="0"/>
                        <a:t>UI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직원조회 기능 개발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 smtClean="0"/>
                        <a:t>타화면</a:t>
                      </a:r>
                      <a:r>
                        <a:rPr lang="ko-KR" altLang="en-US" sz="1100" dirty="0" smtClean="0"/>
                        <a:t> 연동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직원 테이블 생성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황이성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</a:t>
                      </a:r>
                      <a:r>
                        <a:rPr lang="ko-KR" altLang="en-US" sz="1100" baseline="0" dirty="0" smtClean="0"/>
                        <a:t> 스케줄 관리 누적 그래프 </a:t>
                      </a:r>
                      <a:r>
                        <a:rPr lang="en-US" altLang="ko-KR" sz="1100" baseline="0" dirty="0" smtClean="0"/>
                        <a:t>UI </a:t>
                      </a:r>
                      <a:r>
                        <a:rPr lang="ko-KR" altLang="en-US" sz="1100" baseline="0" dirty="0" smtClean="0"/>
                        <a:t>개발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누적 근무시간 그래프 생성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직원 조회 화면 연동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조유빈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연차 결재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UI </a:t>
                      </a:r>
                      <a:r>
                        <a:rPr lang="ko-KR" altLang="en-US" sz="1100" baseline="0" dirty="0" smtClean="0"/>
                        <a:t>개발</a:t>
                      </a:r>
                      <a:endParaRPr lang="en-US" altLang="ko-KR" sz="1100" baseline="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/>
                        <a:t>추가근무 결재 </a:t>
                      </a:r>
                      <a:r>
                        <a:rPr lang="en-US" altLang="ko-KR" sz="1100" baseline="0" dirty="0" smtClean="0"/>
                        <a:t>UI </a:t>
                      </a:r>
                      <a:r>
                        <a:rPr lang="ko-KR" altLang="en-US" sz="1100" baseline="0" dirty="0" smtClean="0"/>
                        <a:t>개발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결재 현황 조회 </a:t>
                      </a:r>
                      <a:r>
                        <a:rPr lang="en-US" altLang="ko-KR" sz="1100" dirty="0" smtClean="0"/>
                        <a:t>UI </a:t>
                      </a:r>
                      <a:r>
                        <a:rPr lang="ko-KR" altLang="en-US" sz="1100" dirty="0" smtClean="0"/>
                        <a:t>개발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연차 결재요청 기능 개발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추가 근무 결재 요청 기능 개발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달력 </a:t>
                      </a:r>
                      <a:r>
                        <a:rPr lang="en-US" altLang="ko-KR" sz="1100" dirty="0" smtClean="0"/>
                        <a:t>API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연동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40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19197</TotalTime>
  <Words>333</Words>
  <Application>Microsoft Office PowerPoint</Application>
  <PresentationFormat>A4 용지(210x297mm)</PresentationFormat>
  <Paragraphs>119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굴림</vt:lpstr>
      <vt:lpstr>맑은 고딕</vt:lpstr>
      <vt:lpstr>Arial</vt:lpstr>
      <vt:lpstr>Wingdings</vt:lpstr>
      <vt:lpstr>1_기본 디자인</vt:lpstr>
      <vt:lpstr>1_Office 테마</vt:lpstr>
      <vt:lpstr>기본 디자인</vt:lpstr>
      <vt:lpstr>2_Office 테마</vt:lpstr>
      <vt:lpstr>PowerPoint 프레젠테이션</vt:lpstr>
      <vt:lpstr>※ 요청사항 처리현황</vt:lpstr>
      <vt:lpstr>※ 의사결정 사항</vt:lpstr>
      <vt:lpstr>※ 주요 Issue</vt:lpstr>
      <vt:lpstr>※ 업무별 진행 내역(당월/명월)</vt:lpstr>
      <vt:lpstr>※ 업무별 진행 내역(당월/명월)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SW공학 현장적용 지원사업 향후 일정</dc:title>
  <dc:creator>dungidungi</dc:creator>
  <cp:lastModifiedBy>유빈</cp:lastModifiedBy>
  <cp:revision>2069</cp:revision>
  <dcterms:created xsi:type="dcterms:W3CDTF">2014-06-02T00:16:31Z</dcterms:created>
  <dcterms:modified xsi:type="dcterms:W3CDTF">2020-11-05T06:55:35Z</dcterms:modified>
</cp:coreProperties>
</file>