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  <p:sldMasterId id="2147483686" r:id="rId2"/>
    <p:sldMasterId id="2147483700" r:id="rId3"/>
    <p:sldMasterId id="2147483704" r:id="rId4"/>
  </p:sldMasterIdLst>
  <p:notesMasterIdLst>
    <p:notesMasterId r:id="rId11"/>
  </p:notesMasterIdLst>
  <p:handoutMasterIdLst>
    <p:handoutMasterId r:id="rId12"/>
  </p:handoutMasterIdLst>
  <p:sldIdLst>
    <p:sldId id="257" r:id="rId5"/>
    <p:sldId id="410" r:id="rId6"/>
    <p:sldId id="411" r:id="rId7"/>
    <p:sldId id="412" r:id="rId8"/>
    <p:sldId id="413" r:id="rId9"/>
    <p:sldId id="414" r:id="rId1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9">
          <p15:clr>
            <a:srgbClr val="A4A3A4"/>
          </p15:clr>
        </p15:guide>
        <p15:guide id="3" pos="6114">
          <p15:clr>
            <a:srgbClr val="A4A3A4"/>
          </p15:clr>
        </p15:guide>
        <p15:guide id="4" pos="4390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orient="horz" pos="2296">
          <p15:clr>
            <a:srgbClr val="A4A3A4"/>
          </p15:clr>
        </p15:guide>
        <p15:guide id="7" orient="horz" pos="3612">
          <p15:clr>
            <a:srgbClr val="A4A3A4"/>
          </p15:clr>
        </p15:guide>
        <p15:guide id="8" orient="horz" pos="618">
          <p15:clr>
            <a:srgbClr val="A4A3A4"/>
          </p15:clr>
        </p15:guide>
        <p15:guide id="9" orient="horz" pos="1071">
          <p15:clr>
            <a:srgbClr val="A4A3A4"/>
          </p15:clr>
        </p15:guide>
        <p15:guide id="10">
          <p15:clr>
            <a:srgbClr val="A4A3A4"/>
          </p15:clr>
        </p15:guide>
        <p15:guide id="11" pos="126">
          <p15:clr>
            <a:srgbClr val="A4A3A4"/>
          </p15:clr>
        </p15:guide>
        <p15:guide id="12" pos="308">
          <p15:clr>
            <a:srgbClr val="A4A3A4"/>
          </p15:clr>
        </p15:guide>
        <p15:guide id="13" pos="3483">
          <p15:clr>
            <a:srgbClr val="A4A3A4"/>
          </p15:clr>
        </p15:guide>
        <p15:guide id="14" pos="4572">
          <p15:clr>
            <a:srgbClr val="A4A3A4"/>
          </p15:clr>
        </p15:guide>
        <p15:guide id="15" pos="52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EDEDED"/>
    <a:srgbClr val="1B416F"/>
    <a:srgbClr val="3366FF"/>
    <a:srgbClr val="2C6AB6"/>
    <a:srgbClr val="B2CCEC"/>
    <a:srgbClr val="75A4DD"/>
    <a:srgbClr val="4A88D2"/>
    <a:srgbClr val="2B6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4" autoAdjust="0"/>
    <p:restoredTop sz="95777" autoAdjust="0"/>
  </p:normalViewPr>
  <p:slideViewPr>
    <p:cSldViewPr showGuides="1">
      <p:cViewPr varScale="1">
        <p:scale>
          <a:sx n="88" d="100"/>
          <a:sy n="88" d="100"/>
        </p:scale>
        <p:origin x="1560" y="96"/>
      </p:cViewPr>
      <p:guideLst>
        <p:guide orient="horz" pos="2160"/>
        <p:guide pos="3029"/>
        <p:guide pos="6114"/>
        <p:guide pos="4390"/>
        <p:guide orient="horz" pos="845"/>
        <p:guide orient="horz" pos="2296"/>
        <p:guide orient="horz" pos="3612"/>
        <p:guide orient="horz" pos="618"/>
        <p:guide orient="horz" pos="1071"/>
        <p:guide/>
        <p:guide pos="126"/>
        <p:guide pos="308"/>
        <p:guide pos="3483"/>
        <p:guide pos="4572"/>
        <p:guide pos="52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E4A5-B86E-4E93-8C14-6B3C109862C2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7DA6F-6EB3-4BD7-9686-93912AB94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3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94226-9DCA-47B7-9997-5026E61A8369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97CAB-ED69-4674-B3EA-D07427DBD7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1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0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9880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1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7362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2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2394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3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86414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4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03999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5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1356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42138" y="95250"/>
            <a:ext cx="2246312" cy="13541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0025" y="95250"/>
            <a:ext cx="6589713" cy="13541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95282" y="5786454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gray">
          <a:xfrm>
            <a:off x="128464" y="6552728"/>
            <a:ext cx="1152128" cy="26064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82663"/>
            <a:endParaRPr lang="ko-KR" altLang="en-US" sz="1100" b="0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237312"/>
            <a:ext cx="1152128" cy="362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gray">
          <a:xfrm>
            <a:off x="128464" y="6552728"/>
            <a:ext cx="1152128" cy="2606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82663"/>
            <a:endParaRPr lang="ko-KR" altLang="en-US" sz="1100" b="0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23844" y="5643578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0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69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jpeg"/><Relationship Id="rId5" Type="http://schemas.openxmlformats.org/officeDocument/2006/relationships/image" Target="../media/image9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 bwMode="gray">
          <a:xfrm>
            <a:off x="238092" y="6357958"/>
            <a:ext cx="2143140" cy="428628"/>
          </a:xfrm>
          <a:prstGeom prst="rect">
            <a:avLst/>
          </a:prstGeom>
          <a:solidFill>
            <a:schemeClr val="accent2"/>
          </a:solidFill>
          <a:ln w="6350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rtlCol="0" anchor="ctr"/>
          <a:lstStyle/>
          <a:p>
            <a:pPr algn="ctr" defTabSz="982663"/>
            <a:r>
              <a:rPr lang="ko-KR" altLang="en-US" sz="11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로고 삽입</a:t>
            </a:r>
            <a:endParaRPr lang="ko-KR" altLang="en-US" sz="1100" b="0" dirty="0" err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3462" y="6429396"/>
            <a:ext cx="114525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25344"/>
            <a:ext cx="1144849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B9694A5-FD93-48A2-97FD-60AB48EBC8ED}" type="slidenum">
              <a:rPr lang="en-US" altLang="ko-KR" sz="1000" smtClean="0">
                <a:latin typeface="Arial" charset="0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40544" y="322262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0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60748"/>
            <a:ext cx="8915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31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48738" y="6584776"/>
            <a:ext cx="809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67384"/>
            <a:ext cx="100174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solidFill>
                  <a:prstClr val="black"/>
                </a:solidFill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유플러스 로고.jpg"/>
          <p:cNvPicPr>
            <a:picLocks noChangeAspect="1"/>
          </p:cNvPicPr>
          <p:nvPr userDrawn="1"/>
        </p:nvPicPr>
        <p:blipFill>
          <a:blip r:embed="rId18"/>
          <a:srcRect l="3378" t="19907" r="61149" b="56945"/>
          <a:stretch>
            <a:fillRect/>
          </a:stretch>
        </p:blipFill>
        <p:spPr>
          <a:xfrm>
            <a:off x="135124" y="6551252"/>
            <a:ext cx="963263" cy="2752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5"/>
          <p:cNvSpPr txBox="1">
            <a:spLocks noChangeArrowheads="1"/>
          </p:cNvSpPr>
          <p:nvPr/>
        </p:nvSpPr>
        <p:spPr bwMode="auto">
          <a:xfrm>
            <a:off x="2432720" y="1340768"/>
            <a:ext cx="7200800" cy="94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4000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월간 보고</a:t>
            </a:r>
            <a:endParaRPr kumimoji="1" lang="en-US" altLang="ko-KR" sz="4000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IFG - IMS </a:t>
            </a:r>
            <a:r>
              <a:rPr kumimoji="1" lang="ko-KR" altLang="en-US" b="1" dirty="0" err="1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인포젠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근태관리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시스템 구축</a:t>
            </a:r>
            <a:endParaRPr kumimoji="1" lang="en-US" altLang="ko-KR" b="1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7233988" y="5274246"/>
            <a:ext cx="112562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2020. 08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915400" cy="563562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요청사항 처리현황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82170"/>
              </p:ext>
            </p:extLst>
          </p:nvPr>
        </p:nvGraphicFramePr>
        <p:xfrm>
          <a:off x="416496" y="980727"/>
          <a:ext cx="9145016" cy="37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710190"/>
                <a:gridCol w="666074"/>
                <a:gridCol w="864096"/>
                <a:gridCol w="2664296"/>
                <a:gridCol w="792088"/>
                <a:gridCol w="792088"/>
                <a:gridCol w="1080120"/>
              </a:tblGrid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요구사항</a:t>
                      </a:r>
                      <a:r>
                        <a:rPr lang="en-US" altLang="ko-KR" sz="1400" dirty="0" smtClean="0"/>
                        <a:t>/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추가 보고사항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완료일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예정일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처리현황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요구자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08/30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기능 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09/04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09/25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 진행 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2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94346"/>
              </p:ext>
            </p:extLst>
          </p:nvPr>
        </p:nvGraphicFramePr>
        <p:xfrm>
          <a:off x="416496" y="980727"/>
          <a:ext cx="9145016" cy="18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1062118"/>
                <a:gridCol w="882098"/>
                <a:gridCol w="4392488"/>
                <a:gridCol w="1584176"/>
              </a:tblGrid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완료일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예정일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의사결정사항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F/U</a:t>
                      </a:r>
                      <a:r>
                        <a:rPr lang="ko-KR" altLang="en-US" sz="140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휴일</a:t>
                      </a:r>
                      <a:r>
                        <a:rPr lang="en-US" altLang="ko-KR" sz="1100" dirty="0" smtClean="0"/>
                        <a:t>API </a:t>
                      </a:r>
                      <a:r>
                        <a:rPr lang="ko-KR" altLang="en-US" sz="1100" dirty="0" smtClean="0"/>
                        <a:t>적용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처리중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08/15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aseline="0" dirty="0" smtClean="0"/>
                        <a:t>휴일 </a:t>
                      </a:r>
                      <a:r>
                        <a:rPr lang="en-US" altLang="ko-KR" sz="1100" baseline="0" dirty="0" smtClean="0"/>
                        <a:t>API</a:t>
                      </a:r>
                      <a:r>
                        <a:rPr lang="ko-KR" altLang="en-US" sz="1100" baseline="0" dirty="0" smtClean="0"/>
                        <a:t>적용에 대한 의사결정 필요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손성현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의사결정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116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7495"/>
              </p:ext>
            </p:extLst>
          </p:nvPr>
        </p:nvGraphicFramePr>
        <p:xfrm>
          <a:off x="416496" y="980727"/>
          <a:ext cx="9145016" cy="280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/>
                <a:gridCol w="4464496"/>
                <a:gridCol w="1080120"/>
                <a:gridCol w="1080120"/>
                <a:gridCol w="1080120"/>
              </a:tblGrid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 및 진행사항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발생일자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F/U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처리상태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휴일 </a:t>
                      </a:r>
                      <a:r>
                        <a:rPr lang="en-US" altLang="ko-KR" sz="1100" dirty="0" smtClean="0"/>
                        <a:t>API</a:t>
                      </a:r>
                      <a:r>
                        <a:rPr lang="ko-KR" altLang="en-US" sz="1100" dirty="0" smtClean="0"/>
                        <a:t>적용 여부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휴일 </a:t>
                      </a:r>
                      <a:r>
                        <a:rPr lang="en-US" altLang="ko-KR" sz="1100" baseline="0" dirty="0" smtClean="0"/>
                        <a:t>API</a:t>
                      </a:r>
                      <a:r>
                        <a:rPr lang="ko-KR" altLang="en-US" sz="1100" baseline="0" dirty="0" smtClean="0"/>
                        <a:t>적용에 대한 의사결정 필요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08/03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손성현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처리중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휴일 </a:t>
                      </a:r>
                      <a:r>
                        <a:rPr lang="en-US" altLang="ko-KR" sz="1100" dirty="0" smtClean="0"/>
                        <a:t>API</a:t>
                      </a:r>
                      <a:r>
                        <a:rPr lang="ko-KR" altLang="en-US" sz="1100" dirty="0" smtClean="0"/>
                        <a:t>기반</a:t>
                      </a:r>
                      <a:r>
                        <a:rPr lang="ko-KR" altLang="en-US" sz="1100" baseline="0" dirty="0" smtClean="0"/>
                        <a:t> 테이블 설계 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휴일 </a:t>
                      </a:r>
                      <a:r>
                        <a:rPr lang="en-US" altLang="ko-KR" sz="1100" baseline="0" dirty="0" smtClean="0"/>
                        <a:t>API</a:t>
                      </a:r>
                      <a:r>
                        <a:rPr lang="ko-KR" altLang="en-US" sz="1100" baseline="0" dirty="0" smtClean="0"/>
                        <a:t> 데이터를 기반으로 휴일 관리 테이블 생성 여부 결정 필요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08/03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손성현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처리중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주요 </a:t>
            </a:r>
            <a:r>
              <a:rPr lang="en-US" altLang="ko-KR" b="1" dirty="0" smtClean="0"/>
              <a:t>Issue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922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24025"/>
              </p:ext>
            </p:extLst>
          </p:nvPr>
        </p:nvGraphicFramePr>
        <p:xfrm>
          <a:off x="416496" y="980727"/>
          <a:ext cx="9145016" cy="4458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432"/>
                <a:gridCol w="4032448"/>
              </a:tblGrid>
              <a:tr h="79208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당월 실적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명월 실적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공통 사항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개발완료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완료기능 테스트 진행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통합테스트 </a:t>
                      </a:r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차</a:t>
                      </a:r>
                      <a:r>
                        <a:rPr lang="en-US" altLang="ko-KR" sz="1100" dirty="0" smtClean="0"/>
                        <a:t>, 2</a:t>
                      </a:r>
                      <a:r>
                        <a:rPr lang="ko-KR" altLang="en-US" sz="1100" dirty="0" smtClean="0"/>
                        <a:t>차 진행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단위 테스트 케이스 작성</a:t>
                      </a: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조성현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근무시간관리기본 테이블 연동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근무시간등록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팝업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개발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클릭이벤트 </a:t>
                      </a:r>
                      <a:r>
                        <a:rPr lang="ko-KR" altLang="en-US" sz="1100" dirty="0" err="1" smtClean="0"/>
                        <a:t>메소드</a:t>
                      </a:r>
                      <a:r>
                        <a:rPr lang="ko-KR" altLang="en-US" sz="1100" dirty="0" smtClean="0"/>
                        <a:t> 구현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황이성</a:t>
                      </a:r>
                      <a:r>
                        <a:rPr lang="ko-KR" altLang="en-US" sz="1100" dirty="0" smtClean="0"/>
                        <a:t> 사원에게 </a:t>
                      </a:r>
                      <a:r>
                        <a:rPr lang="ko-KR" altLang="en-US" sz="1100" dirty="0" err="1" smtClean="0"/>
                        <a:t>메소드명</a:t>
                      </a:r>
                      <a:r>
                        <a:rPr lang="ko-KR" altLang="en-US" sz="1100" dirty="0" smtClean="0"/>
                        <a:t> 공유필요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근무시간등록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상세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팝업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개발</a:t>
                      </a:r>
                      <a:endParaRPr lang="en-US" altLang="ko-KR" sz="110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err="1" smtClean="0"/>
                        <a:t>메인화면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근태관리 </a:t>
                      </a:r>
                      <a:r>
                        <a:rPr lang="en-US" altLang="ko-KR" sz="1100" dirty="0" smtClean="0"/>
                        <a:t>index.html) </a:t>
                      </a:r>
                      <a:r>
                        <a:rPr lang="ko-KR" altLang="en-US" sz="1100" dirty="0" smtClean="0"/>
                        <a:t>내 공지사항 팝업 호출 기능 개발</a:t>
                      </a:r>
                      <a:endParaRPr lang="en-US" altLang="ko-KR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윤상은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공지사항 목록 조회 수정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공지 관리 등록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/ </a:t>
                      </a:r>
                      <a:r>
                        <a:rPr lang="ko-KR" altLang="en-US" sz="1100" baseline="0" dirty="0" smtClean="0"/>
                        <a:t>상세 </a:t>
                      </a:r>
                      <a:r>
                        <a:rPr lang="en-US" altLang="ko-KR" sz="1100" baseline="0" dirty="0" smtClean="0"/>
                        <a:t>UI </a:t>
                      </a:r>
                      <a:r>
                        <a:rPr lang="ko-KR" altLang="en-US" sz="1100" baseline="0" dirty="0" smtClean="0"/>
                        <a:t>개발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공지관리 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공지 상세 </a:t>
                      </a:r>
                      <a:r>
                        <a:rPr lang="en-US" altLang="ko-KR" sz="1100" dirty="0" smtClean="0"/>
                        <a:t>or </a:t>
                      </a:r>
                      <a:r>
                        <a:rPr lang="ko-KR" altLang="en-US" sz="1100" dirty="0" smtClean="0"/>
                        <a:t>공지 등록 화면 연동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파라미터</a:t>
                      </a:r>
                      <a:r>
                        <a:rPr lang="ko-KR" altLang="en-US" sz="1100" dirty="0" smtClean="0"/>
                        <a:t> 연동 포함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 smtClean="0"/>
                        <a:t>페이징처리</a:t>
                      </a:r>
                      <a:r>
                        <a:rPr lang="ko-KR" altLang="en-US" sz="1100" dirty="0" smtClean="0"/>
                        <a:t> 관련 기능 개선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현재 </a:t>
                      </a:r>
                      <a:r>
                        <a:rPr lang="en-US" altLang="ko-KR" sz="1100" dirty="0" smtClean="0"/>
                        <a:t>DB Full Search </a:t>
                      </a:r>
                      <a:r>
                        <a:rPr lang="ko-KR" altLang="en-US" sz="1100" dirty="0" smtClean="0"/>
                        <a:t>후</a:t>
                      </a:r>
                      <a:r>
                        <a:rPr lang="en-US" altLang="ko-KR" sz="1100" dirty="0" smtClean="0"/>
                        <a:t>, Script </a:t>
                      </a:r>
                      <a:r>
                        <a:rPr lang="ko-KR" altLang="en-US" sz="1100" dirty="0" smtClean="0"/>
                        <a:t>단에서 </a:t>
                      </a:r>
                      <a:r>
                        <a:rPr lang="ko-KR" altLang="en-US" sz="1100" dirty="0" err="1" smtClean="0"/>
                        <a:t>페이징처리하나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개선 후 </a:t>
                      </a:r>
                      <a:r>
                        <a:rPr lang="ko-KR" altLang="en-US" sz="1100" dirty="0" err="1" smtClean="0"/>
                        <a:t>서버단에서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페이징처리</a:t>
                      </a:r>
                      <a:r>
                        <a:rPr lang="ko-KR" altLang="en-US" sz="1100" dirty="0" smtClean="0"/>
                        <a:t> 하도록 개선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문세라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100" dirty="0" smtClean="0"/>
                        <a:t>MARIADB</a:t>
                      </a:r>
                      <a:r>
                        <a:rPr lang="ko-KR" altLang="en-US" sz="1100" dirty="0" smtClean="0"/>
                        <a:t> 연동</a:t>
                      </a:r>
                      <a:endParaRPr lang="en-US" altLang="ko-KR" sz="110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공지 등록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수정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삭제 기능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공지관리 </a:t>
                      </a:r>
                      <a:r>
                        <a:rPr lang="ko-KR" altLang="en-US" sz="1100" dirty="0" err="1" smtClean="0"/>
                        <a:t>파라미터</a:t>
                      </a:r>
                      <a:r>
                        <a:rPr lang="ko-KR" altLang="en-US" sz="1100" dirty="0" smtClean="0"/>
                        <a:t> 연동 및 </a:t>
                      </a:r>
                      <a:r>
                        <a:rPr lang="en-US" altLang="ko-KR" sz="1100" dirty="0" smtClean="0"/>
                        <a:t>DB </a:t>
                      </a:r>
                      <a:r>
                        <a:rPr lang="ko-KR" altLang="en-US" sz="1100" dirty="0" smtClean="0"/>
                        <a:t>연동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업무별 진행 내역</a:t>
            </a:r>
            <a:r>
              <a:rPr lang="en-US" altLang="ko-KR" b="1" dirty="0" smtClean="0"/>
              <a:t>(</a:t>
            </a:r>
            <a:r>
              <a:rPr lang="ko-KR" altLang="en-US" b="1" dirty="0"/>
              <a:t>당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/</a:t>
            </a:r>
            <a:r>
              <a:rPr lang="ko-KR" altLang="en-US" b="1" dirty="0"/>
              <a:t>명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4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80896"/>
              </p:ext>
            </p:extLst>
          </p:nvPr>
        </p:nvGraphicFramePr>
        <p:xfrm>
          <a:off x="416496" y="980727"/>
          <a:ext cx="9145016" cy="4440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432"/>
                <a:gridCol w="4032448"/>
              </a:tblGrid>
              <a:tr h="79208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당월 실적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명월 실적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손성현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근무시간등록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상세 팝업 호출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더블 </a:t>
                      </a:r>
                      <a:r>
                        <a:rPr lang="ko-KR" altLang="en-US" sz="1100" dirty="0" err="1" smtClean="0"/>
                        <a:t>클릭시</a:t>
                      </a:r>
                      <a:r>
                        <a:rPr lang="ko-KR" altLang="en-US" sz="1100" dirty="0" smtClean="0"/>
                        <a:t> 호출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휴일테이블생성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컬럼</a:t>
                      </a:r>
                      <a:r>
                        <a:rPr lang="en-US" altLang="ko-KR" sz="1100" dirty="0" smtClean="0"/>
                        <a:t>: </a:t>
                      </a:r>
                      <a:r>
                        <a:rPr lang="ko-KR" altLang="en-US" sz="1100" dirty="0" smtClean="0"/>
                        <a:t>날짜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구분코드</a:t>
                      </a:r>
                      <a:r>
                        <a:rPr lang="en-US" altLang="ko-KR" sz="1100" dirty="0" smtClean="0"/>
                        <a:t>, comment)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클릭이벤트 </a:t>
                      </a:r>
                      <a:r>
                        <a:rPr lang="ko-KR" altLang="en-US" sz="1100" dirty="0" err="1" smtClean="0"/>
                        <a:t>메소드</a:t>
                      </a:r>
                      <a:r>
                        <a:rPr lang="ko-KR" altLang="en-US" sz="1100" dirty="0" smtClean="0"/>
                        <a:t> 구현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황이성</a:t>
                      </a:r>
                      <a:r>
                        <a:rPr lang="ko-KR" altLang="en-US" sz="1100" dirty="0" smtClean="0"/>
                        <a:t> 사원에게 </a:t>
                      </a:r>
                      <a:r>
                        <a:rPr lang="ko-KR" altLang="en-US" sz="1100" dirty="0" err="1" smtClean="0"/>
                        <a:t>메소드명</a:t>
                      </a:r>
                      <a:r>
                        <a:rPr lang="ko-KR" altLang="en-US" sz="1100" dirty="0" smtClean="0"/>
                        <a:t> 공유필요</a:t>
                      </a:r>
                      <a:r>
                        <a:rPr lang="en-US" altLang="ko-KR" sz="11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근무시간등록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상세 팝업 호출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더블 </a:t>
                      </a:r>
                      <a:r>
                        <a:rPr lang="ko-KR" altLang="en-US" sz="1100" dirty="0" err="1" smtClean="0"/>
                        <a:t>클릭시</a:t>
                      </a:r>
                      <a:r>
                        <a:rPr lang="ko-KR" altLang="en-US" sz="1100" dirty="0" smtClean="0"/>
                        <a:t> 호출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오연경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직원 조회기능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 smtClean="0"/>
                        <a:t>타화면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호출시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리턴값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세팅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직</a:t>
                      </a:r>
                      <a:r>
                        <a:rPr lang="ko-KR" altLang="en-US" sz="1100" baseline="0" dirty="0" smtClean="0"/>
                        <a:t>원 테이블 생성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err="1" smtClean="0"/>
                        <a:t>타화면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호출시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리턴값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세팅</a:t>
                      </a:r>
                      <a:endParaRPr lang="en-US" altLang="ko-KR" sz="110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err="1" smtClean="0"/>
                        <a:t>타화면</a:t>
                      </a:r>
                      <a:r>
                        <a:rPr lang="ko-KR" altLang="en-US" sz="1100" dirty="0" smtClean="0"/>
                        <a:t> 연동 테스트</a:t>
                      </a:r>
                      <a:endParaRPr lang="en-US" altLang="ko-KR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황이성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데이터 호출</a:t>
                      </a:r>
                      <a:r>
                        <a:rPr lang="ko-KR" altLang="en-US" sz="1100" baseline="0" dirty="0" smtClean="0"/>
                        <a:t> 후 그래프 생성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직원조회 팝업 연동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조유빈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결재 현황 조회 </a:t>
                      </a:r>
                      <a:r>
                        <a:rPr lang="en-US" altLang="ko-KR" sz="1100" dirty="0" smtClean="0"/>
                        <a:t>UI </a:t>
                      </a:r>
                      <a:r>
                        <a:rPr lang="ko-KR" altLang="en-US" sz="1100" dirty="0" smtClean="0"/>
                        <a:t>개발</a:t>
                      </a:r>
                      <a:endParaRPr lang="en-US" altLang="ko-KR" sz="110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근무 결재 요청 화면 </a:t>
                      </a:r>
                      <a:r>
                        <a:rPr lang="ko-KR" altLang="en-US" sz="1100" dirty="0" err="1" smtClean="0"/>
                        <a:t>그리드</a:t>
                      </a:r>
                      <a:r>
                        <a:rPr lang="ko-KR" altLang="en-US" sz="1100" dirty="0" smtClean="0"/>
                        <a:t> 개발</a:t>
                      </a:r>
                      <a:endParaRPr lang="en-US" altLang="ko-KR" sz="110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테이블 연동</a:t>
                      </a:r>
                      <a:endParaRPr lang="en-US" altLang="ko-KR" sz="110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날짜 달력 선택 기능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결재 현황 조회 기능 개발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추가근무결재 요청 기능 개발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연차</a:t>
                      </a:r>
                      <a:r>
                        <a:rPr lang="ko-KR" altLang="en-US" sz="1100" baseline="0" dirty="0" smtClean="0"/>
                        <a:t> 결재 요청 기능개발</a:t>
                      </a:r>
                      <a:endParaRPr lang="en-US" altLang="ko-KR" sz="1100" baseline="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업무별 진행 내역</a:t>
            </a:r>
            <a:r>
              <a:rPr lang="en-US" altLang="ko-KR" b="1" dirty="0" smtClean="0"/>
              <a:t>(</a:t>
            </a:r>
            <a:r>
              <a:rPr lang="ko-KR" altLang="en-US" b="1" dirty="0"/>
              <a:t>당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/</a:t>
            </a:r>
            <a:r>
              <a:rPr lang="ko-KR" altLang="en-US" b="1" dirty="0"/>
              <a:t>명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40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19201</TotalTime>
  <Words>375</Words>
  <Application>Microsoft Office PowerPoint</Application>
  <PresentationFormat>A4 용지(210x297mm)</PresentationFormat>
  <Paragraphs>115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굴림</vt:lpstr>
      <vt:lpstr>맑은 고딕</vt:lpstr>
      <vt:lpstr>Arial</vt:lpstr>
      <vt:lpstr>Wingdings</vt:lpstr>
      <vt:lpstr>1_기본 디자인</vt:lpstr>
      <vt:lpstr>1_Office 테마</vt:lpstr>
      <vt:lpstr>기본 디자인</vt:lpstr>
      <vt:lpstr>2_Office 테마</vt:lpstr>
      <vt:lpstr>PowerPoint 프레젠테이션</vt:lpstr>
      <vt:lpstr>※ 요청사항 처리현황</vt:lpstr>
      <vt:lpstr>※ 의사결정 사항</vt:lpstr>
      <vt:lpstr>※ 주요 Issue</vt:lpstr>
      <vt:lpstr>※ 업무별 진행 내역(당월/명월)</vt:lpstr>
      <vt:lpstr>※ 업무별 진행 내역(당월/명월)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SW공학 현장적용 지원사업 향후 일정</dc:title>
  <dc:creator>dungidungi</dc:creator>
  <cp:lastModifiedBy>유빈</cp:lastModifiedBy>
  <cp:revision>2068</cp:revision>
  <dcterms:created xsi:type="dcterms:W3CDTF">2014-06-02T00:16:31Z</dcterms:created>
  <dcterms:modified xsi:type="dcterms:W3CDTF">2020-11-05T06:56:02Z</dcterms:modified>
</cp:coreProperties>
</file>