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113" d="100"/>
          <a:sy n="113" d="100"/>
        </p:scale>
        <p:origin x="1668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58002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2020. 09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39370"/>
              </p:ext>
            </p:extLst>
          </p:nvPr>
        </p:nvGraphicFramePr>
        <p:xfrm>
          <a:off x="416496" y="980727"/>
          <a:ext cx="9145016" cy="36004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8640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055280"/>
              </p:ext>
            </p:extLst>
          </p:nvPr>
        </p:nvGraphicFramePr>
        <p:xfrm>
          <a:off x="416496" y="980727"/>
          <a:ext cx="9145016" cy="16321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7200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20827"/>
              </p:ext>
            </p:extLst>
          </p:nvPr>
        </p:nvGraphicFramePr>
        <p:xfrm>
          <a:off x="416496" y="980727"/>
          <a:ext cx="9145016" cy="26006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72864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POST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기능 구현 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GET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방식이 아닌  </a:t>
                      </a:r>
                      <a:r>
                        <a:rPr lang="en-US" altLang="ko-KR" sz="1100" baseline="0" dirty="0" smtClean="0"/>
                        <a:t>POST</a:t>
                      </a:r>
                      <a:r>
                        <a:rPr lang="ko-KR" altLang="en-US" sz="1100" baseline="0" dirty="0" smtClean="0"/>
                        <a:t>방식으로 기능 구현에 오류 발생으로 개발 지연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2010.09.01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조유빈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처리중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SESSION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기능 정의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SESSION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기능 미 개발로 적용 불가능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2010.09.01</a:t>
                      </a:r>
                      <a:endParaRPr lang="ko-KR" altLang="en-US" sz="1100" dirty="0" smtClean="0"/>
                    </a:p>
                    <a:p>
                      <a:pPr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완료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595"/>
              </p:ext>
            </p:extLst>
          </p:nvPr>
        </p:nvGraphicFramePr>
        <p:xfrm>
          <a:off x="416496" y="980727"/>
          <a:ext cx="9145016" cy="462567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개발완료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단테 케이스 작성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통합 테스트 진행</a:t>
                      </a:r>
                      <a:endParaRPr lang="en-US" altLang="ko-KR" sz="1100" dirty="0" smtClean="0"/>
                    </a:p>
                    <a:p>
                      <a:pPr marL="0" indent="0" latinLnBrk="1">
                        <a:buFontTx/>
                        <a:buNone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서버</a:t>
                      </a:r>
                      <a:r>
                        <a:rPr lang="ko-KR" altLang="en-US" sz="1100" baseline="0" dirty="0" smtClean="0"/>
                        <a:t> 반영 및 안정화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Grid </a:t>
                      </a:r>
                      <a:r>
                        <a:rPr lang="ko-KR" altLang="en-US" sz="1100" dirty="0" smtClean="0"/>
                        <a:t>주차 변경 버튼디자인 개선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출퇴근 입력 </a:t>
                      </a:r>
                      <a:r>
                        <a:rPr lang="en-US" altLang="ko-KR" sz="1100" dirty="0" smtClean="0"/>
                        <a:t>Popup </a:t>
                      </a:r>
                      <a:r>
                        <a:rPr lang="ko-KR" altLang="en-US" sz="1100" dirty="0" smtClean="0"/>
                        <a:t>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메인화면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근태관리 </a:t>
                      </a:r>
                      <a:r>
                        <a:rPr lang="en-US" altLang="ko-KR" sz="1100" dirty="0" smtClean="0"/>
                        <a:t>index.html) </a:t>
                      </a:r>
                      <a:r>
                        <a:rPr lang="ko-KR" altLang="en-US" sz="1100" dirty="0" smtClean="0"/>
                        <a:t>내 공지사항 팝업 호출 기능 개발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게시글</a:t>
                      </a:r>
                      <a:r>
                        <a:rPr lang="ko-KR" altLang="en-US" sz="1100" dirty="0" smtClean="0"/>
                        <a:t> 검색 </a:t>
                      </a:r>
                      <a:r>
                        <a:rPr lang="ko-KR" altLang="en-US" sz="1100" dirty="0" err="1" smtClean="0"/>
                        <a:t>콤보박스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en-US" altLang="ko-KR" sz="1100" dirty="0" smtClean="0"/>
                        <a:t>Font </a:t>
                      </a:r>
                      <a:r>
                        <a:rPr lang="ko-KR" altLang="en-US" sz="1100" dirty="0" smtClean="0"/>
                        <a:t>수정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공지관리 </a:t>
                      </a:r>
                      <a:r>
                        <a:rPr lang="en-US" altLang="ko-KR" sz="1100" dirty="0" smtClean="0"/>
                        <a:t>- </a:t>
                      </a:r>
                      <a:r>
                        <a:rPr lang="ko-KR" altLang="en-US" sz="1100" dirty="0" smtClean="0"/>
                        <a:t>공지 상세 </a:t>
                      </a:r>
                      <a:r>
                        <a:rPr lang="en-US" altLang="ko-KR" sz="1100" dirty="0" smtClean="0"/>
                        <a:t>or </a:t>
                      </a:r>
                      <a:r>
                        <a:rPr lang="ko-KR" altLang="en-US" sz="1100" dirty="0" smtClean="0"/>
                        <a:t>공지 등록 화면 연동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err="1" smtClean="0"/>
                        <a:t>파라미터</a:t>
                      </a:r>
                      <a:r>
                        <a:rPr lang="ko-KR" altLang="en-US" sz="1100" dirty="0" smtClean="0"/>
                        <a:t> 연동 포함</a:t>
                      </a:r>
                      <a:r>
                        <a:rPr lang="en-US" altLang="ko-KR" sz="1100" dirty="0" smtClean="0"/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err="1" smtClean="0"/>
                        <a:t>페이징처리</a:t>
                      </a:r>
                      <a:r>
                        <a:rPr lang="ko-KR" altLang="en-US" sz="1100" dirty="0" smtClean="0"/>
                        <a:t> 관련 기능 개선 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현재 </a:t>
                      </a:r>
                      <a:r>
                        <a:rPr lang="en-US" altLang="ko-KR" sz="1100" dirty="0" smtClean="0"/>
                        <a:t>DB Full Search </a:t>
                      </a:r>
                      <a:r>
                        <a:rPr lang="ko-KR" altLang="en-US" sz="1100" dirty="0" smtClean="0"/>
                        <a:t>후</a:t>
                      </a:r>
                      <a:r>
                        <a:rPr lang="en-US" altLang="ko-KR" sz="1100" dirty="0" smtClean="0"/>
                        <a:t>, Script </a:t>
                      </a:r>
                      <a:r>
                        <a:rPr lang="ko-KR" altLang="en-US" sz="1100" dirty="0" smtClean="0"/>
                        <a:t>단에서 </a:t>
                      </a:r>
                      <a:r>
                        <a:rPr lang="ko-KR" altLang="en-US" sz="1100" dirty="0" err="1" smtClean="0"/>
                        <a:t>페이징처리하나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개선 후 </a:t>
                      </a:r>
                      <a:r>
                        <a:rPr lang="ko-KR" altLang="en-US" sz="1100" dirty="0" err="1" smtClean="0"/>
                        <a:t>서버단에서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페이징처리</a:t>
                      </a:r>
                      <a:r>
                        <a:rPr lang="ko-KR" altLang="en-US" sz="1100" dirty="0" smtClean="0"/>
                        <a:t> 하도록 개선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공지관리 </a:t>
                      </a:r>
                      <a:r>
                        <a:rPr lang="ko-KR" altLang="en-US" sz="1100" dirty="0" err="1" smtClean="0"/>
                        <a:t>파라미터</a:t>
                      </a:r>
                      <a:r>
                        <a:rPr lang="ko-KR" altLang="en-US" sz="1100" dirty="0" smtClean="0"/>
                        <a:t> 연동 및 </a:t>
                      </a:r>
                      <a:r>
                        <a:rPr lang="en-US" altLang="ko-KR" sz="1100" dirty="0" smtClean="0"/>
                        <a:t>DB </a:t>
                      </a:r>
                      <a:r>
                        <a:rPr lang="ko-KR" altLang="en-US" sz="1100" dirty="0" smtClean="0"/>
                        <a:t>연동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07172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상세 팝업 호출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더블 </a:t>
                      </a:r>
                      <a:r>
                        <a:rPr lang="ko-KR" altLang="en-US" sz="1100" dirty="0" err="1" smtClean="0"/>
                        <a:t>클릭시</a:t>
                      </a:r>
                      <a:r>
                        <a:rPr lang="ko-KR" altLang="en-US" sz="1100" dirty="0" smtClean="0"/>
                        <a:t> 호출</a:t>
                      </a:r>
                      <a:r>
                        <a:rPr lang="en-US" altLang="ko-KR" sz="1100" dirty="0" smtClean="0"/>
                        <a:t>)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타 화면 </a:t>
                      </a:r>
                      <a:r>
                        <a:rPr lang="ko-KR" altLang="en-US" sz="1100" dirty="0" err="1" smtClean="0"/>
                        <a:t>호출시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리턴값</a:t>
                      </a:r>
                      <a:r>
                        <a:rPr lang="ko-KR" altLang="en-US" sz="1100" dirty="0" smtClean="0"/>
                        <a:t> </a:t>
                      </a:r>
                      <a:r>
                        <a:rPr lang="ko-KR" altLang="en-US" sz="1100" dirty="0" err="1" smtClean="0"/>
                        <a:t>세팅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타 화면 </a:t>
                      </a:r>
                      <a:r>
                        <a:rPr lang="ko-KR" altLang="en-US" sz="1100" dirty="0" smtClean="0"/>
                        <a:t>연동 테스트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공통 </a:t>
                      </a:r>
                      <a:r>
                        <a:rPr lang="en-US" altLang="ko-KR" sz="1100" dirty="0" smtClean="0"/>
                        <a:t>Session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기능 개발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서버 </a:t>
                      </a:r>
                      <a:r>
                        <a:rPr lang="en-US" altLang="ko-KR" sz="1100" dirty="0" smtClean="0"/>
                        <a:t>IP </a:t>
                      </a:r>
                      <a:r>
                        <a:rPr lang="ko-KR" altLang="en-US" sz="1100" dirty="0" smtClean="0"/>
                        <a:t>설정 공통 개발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결재 현황 조회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추가근무결재 요청 기능 개발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연차</a:t>
                      </a:r>
                      <a:r>
                        <a:rPr lang="ko-KR" altLang="en-US" sz="1100" baseline="0" dirty="0" smtClean="0"/>
                        <a:t> 결재 요청 기능개발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165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19131</TotalTime>
  <Words>272</Words>
  <Application>Microsoft Office PowerPoint</Application>
  <PresentationFormat>A4 용지(210x297mm)</PresentationFormat>
  <Paragraphs>95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2064</cp:revision>
  <dcterms:created xsi:type="dcterms:W3CDTF">2014-06-02T00:16:31Z</dcterms:created>
  <dcterms:modified xsi:type="dcterms:W3CDTF">2020-11-06T05:28:20Z</dcterms:modified>
</cp:coreProperties>
</file>