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18231"/>
              </p:ext>
            </p:extLst>
          </p:nvPr>
        </p:nvGraphicFramePr>
        <p:xfrm>
          <a:off x="5821960" y="3731090"/>
          <a:ext cx="5662904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투입 현황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065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화면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화면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3BBF89-1B6D-495F-BA87-02602290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" t="3562" r="5965" b="2802"/>
          <a:stretch/>
        </p:blipFill>
        <p:spPr>
          <a:xfrm>
            <a:off x="2149706" y="1177421"/>
            <a:ext cx="7601559" cy="53281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49706" y="1164281"/>
            <a:ext cx="7601559" cy="1348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08304" y="101088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49706" y="2515436"/>
            <a:ext cx="7601559" cy="3986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008304" y="237039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174684" y="597140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51428B-74EB-4ED9-92DC-AEBA9E335EE7}"/>
              </a:ext>
            </a:extLst>
          </p:cNvPr>
          <p:cNvSpPr/>
          <p:nvPr/>
        </p:nvSpPr>
        <p:spPr>
          <a:xfrm>
            <a:off x="2093107" y="283374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23831B-2C85-40C6-BC7D-97D9C3F33084}"/>
              </a:ext>
            </a:extLst>
          </p:cNvPr>
          <p:cNvSpPr/>
          <p:nvPr/>
        </p:nvSpPr>
        <p:spPr>
          <a:xfrm>
            <a:off x="9117797" y="597140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6A2EAE-DED5-4BB6-9E54-37005D530F95}"/>
              </a:ext>
            </a:extLst>
          </p:cNvPr>
          <p:cNvSpPr/>
          <p:nvPr/>
        </p:nvSpPr>
        <p:spPr>
          <a:xfrm>
            <a:off x="9117797" y="247741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0C8AA6-E77B-4BC4-958D-B9C5498FAB20}"/>
              </a:ext>
            </a:extLst>
          </p:cNvPr>
          <p:cNvSpPr/>
          <p:nvPr/>
        </p:nvSpPr>
        <p:spPr>
          <a:xfrm>
            <a:off x="2093107" y="148357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00671"/>
              </p:ext>
            </p:extLst>
          </p:nvPr>
        </p:nvGraphicFramePr>
        <p:xfrm>
          <a:off x="456220" y="1303263"/>
          <a:ext cx="10403457" cy="1760055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프로젝트 정보를 가져온다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투입인력조회를 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팝업호출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개발자 추가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투입인력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6844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투입인력 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8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4F0081-5BBB-4244-9DE9-6AF8F70AA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" t="3562" r="5965" b="2802"/>
          <a:stretch/>
        </p:blipFill>
        <p:spPr>
          <a:xfrm>
            <a:off x="2018457" y="989415"/>
            <a:ext cx="8033165" cy="56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95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33</cp:revision>
  <dcterms:created xsi:type="dcterms:W3CDTF">2020-03-22T13:28:01Z</dcterms:created>
  <dcterms:modified xsi:type="dcterms:W3CDTF">2020-11-03T04:42:26Z</dcterms:modified>
</cp:coreProperties>
</file>