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89" d="100"/>
          <a:sy n="89" d="100"/>
        </p:scale>
        <p:origin x="126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EC23A-70E2-425F-9DF3-9121BCF57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03FAFE-0A14-4BAE-81B2-A195F16E6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371A6-7158-4CCF-8202-1A8BF395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9980-F570-4CB4-8099-09A32A65F24A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C7E41-9A65-46F4-8288-4E26CDAE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CBE5A2-2A12-4B7E-AA87-62968243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D860-B01F-453B-AB7C-C589BBA96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1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28131-2079-41B0-BBEB-29DB6596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A1C444-7347-4FC9-B723-D55D85C41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44810-C88E-4807-8B83-229E32ED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9980-F570-4CB4-8099-09A32A65F24A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A4DB65-82E2-4C2D-A5FA-415F19ED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F36E8E-ADF2-4253-8A3D-7D074C5B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D860-B01F-453B-AB7C-C589BBA96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4488CF-029B-4FE0-9D56-11635E399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ADD306-0240-4190-9563-39F480828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65025-BC0B-4B4B-957A-AD58B239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9980-F570-4CB4-8099-09A32A65F24A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F2C10-38FC-4E0E-B724-0FAA2E25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08A46-8039-45DC-A195-C6ED0509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D860-B01F-453B-AB7C-C589BBA96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08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CCA35-99BD-49F4-8FB7-1F7B5BE1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7BB36-53D5-4826-80CC-2F4300C40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20EC0-8559-42FB-83AB-FD046563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9980-F570-4CB4-8099-09A32A65F24A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A8EAE-D5F4-4C0C-8131-EA5FACD6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18077-883E-438C-A072-00611D39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D860-B01F-453B-AB7C-C589BBA96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8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29DCE-DF11-409F-92AB-888604EB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13B74E-5A27-481C-8129-469AF252E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DAEDD-E53E-4852-A7CC-B8AC695E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9980-F570-4CB4-8099-09A32A65F24A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0DC49-03D5-422A-8D37-08BD1C33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6DD353-8356-4BFF-B2B1-A7C06197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D860-B01F-453B-AB7C-C589BBA96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56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ACACE-D34D-4990-BDE2-6DC2E2D9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C8BC2-93E7-490F-90B3-3D58B8CB2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392D35-6090-4398-9B53-1846A3FE6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56D0AC-4DA5-4C13-894C-4C8C8064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9980-F570-4CB4-8099-09A32A65F24A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954ED-19D3-4B78-AFC1-49AEDEAE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55EBE3-A2CB-41F6-9157-F5C831FD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D860-B01F-453B-AB7C-C589BBA96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99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0395A-52A2-4F34-BB3D-FBA800E2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3216CA-59D3-4207-8D08-9C0928EDF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22C512-0D96-4390-80D3-AF921661D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17D582-090A-40EE-B72E-0ACB15A52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3E68D0-D945-4924-983D-359B9242A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EDD65C-8BED-42ED-B8EF-E9D3E734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9980-F570-4CB4-8099-09A32A65F24A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6AFC46-D48E-4E1C-B463-6A9F2F4D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5FE1AF-19E5-443E-B402-229A5C14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D860-B01F-453B-AB7C-C589BBA96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95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38468-1079-48C5-9303-F629290E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7FB3D9-B19A-43A2-8E2C-44F0AAE6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9980-F570-4CB4-8099-09A32A65F24A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291E9C-E2F4-4038-8392-7A1980E2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A37166-9339-46E5-B362-586CCF12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D860-B01F-453B-AB7C-C589BBA96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38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7B6152-5462-4A6E-BBA0-9EBF564A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9980-F570-4CB4-8099-09A32A65F24A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0A8FD3-07D8-4852-97AE-1AF92132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3C732D-5FCA-43D6-A5ED-B55FDA93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D860-B01F-453B-AB7C-C589BBA96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90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EFF73-C2DB-4067-A0B3-6E10573D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1A89C-FA76-45F5-A8E0-E7EB96308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61D69B-C797-4E69-BCE8-CCC4BDCF3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02CAC2-5B94-43E5-9984-EE7B801F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9980-F570-4CB4-8099-09A32A65F24A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847078-F713-4492-9A11-FE1B1892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ABC2C4-5DF5-4EEE-8B55-416633A8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D860-B01F-453B-AB7C-C589BBA96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70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763E4-F494-43B5-94D0-5589D091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E4380B-37D6-4E9D-B1EC-F523A0AB0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69A367-14C4-4E0F-A58C-5A960ADAF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1512E4-4537-4C91-B7A1-D968EF03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9980-F570-4CB4-8099-09A32A65F24A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8847C1-F679-4BB9-A452-9FC85061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4F927F-D993-40D6-975D-FCAD69D7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D860-B01F-453B-AB7C-C589BBA96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7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967BAA-FCCC-47C1-A662-189AC3431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1311D5-2ED5-4B1A-BEA8-2E29E483C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4244E-7E96-4A94-8B64-E6C363845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89980-F570-4CB4-8099-09A32A65F24A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0AD0D-8D80-4254-9D59-50911DDF0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628CD-42F9-44E0-ADA0-F2B20CDBF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2D860-B01F-453B-AB7C-C589BBA96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56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43D09-9ECA-4287-852D-FAA68870B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인포젠사내프로젝트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D32915-44BD-405E-A8B5-9C2783B8E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4425" y="5735637"/>
            <a:ext cx="7067550" cy="893762"/>
          </a:xfrm>
        </p:spPr>
        <p:txBody>
          <a:bodyPr>
            <a:normAutofit fontScale="92500"/>
          </a:bodyPr>
          <a:lstStyle/>
          <a:p>
            <a:pPr algn="l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김은희</a:t>
            </a:r>
            <a:endParaRPr lang="en-US" altLang="ko-KR" dirty="0"/>
          </a:p>
          <a:p>
            <a:pPr algn="l"/>
            <a:r>
              <a:rPr lang="ko-KR" altLang="en-US" dirty="0"/>
              <a:t>업무 </a:t>
            </a:r>
            <a:r>
              <a:rPr lang="en-US" altLang="ko-KR" dirty="0"/>
              <a:t>: </a:t>
            </a:r>
            <a:r>
              <a:rPr lang="ko-KR" altLang="en-US" dirty="0" err="1"/>
              <a:t>스킬관리화면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프로젝트 별 투입 현황 관리화면</a:t>
            </a:r>
          </a:p>
        </p:txBody>
      </p:sp>
    </p:spTree>
    <p:extLst>
      <p:ext uri="{BB962C8B-B14F-4D97-AF65-F5344CB8AC3E}">
        <p14:creationId xmlns:p14="http://schemas.microsoft.com/office/powerpoint/2010/main" val="19897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43D09-9ECA-4287-852D-FAA68870B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318" y="294288"/>
            <a:ext cx="11269061" cy="74623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err="1"/>
              <a:t>스킬관리</a:t>
            </a:r>
            <a:r>
              <a:rPr lang="en-US" altLang="ko-KR" sz="4000" dirty="0"/>
              <a:t>(</a:t>
            </a:r>
            <a:r>
              <a:rPr lang="ko-KR" altLang="en-US" sz="4000" dirty="0"/>
              <a:t>화면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CED23F-6996-42C6-B718-46A4ADD25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93" t="8287" r="18747" b="6501"/>
          <a:stretch/>
        </p:blipFill>
        <p:spPr>
          <a:xfrm>
            <a:off x="2790496" y="1608082"/>
            <a:ext cx="6815959" cy="4640406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09466999-5796-4D3A-B434-DABF25D5C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318" y="6381151"/>
            <a:ext cx="9719049" cy="365122"/>
          </a:xfrm>
        </p:spPr>
        <p:txBody>
          <a:bodyPr>
            <a:normAutofit/>
          </a:bodyPr>
          <a:lstStyle/>
          <a:p>
            <a:pPr algn="l"/>
            <a:r>
              <a:rPr lang="ko-KR" altLang="en-US" sz="1500" dirty="0" err="1"/>
              <a:t>스킬관리</a:t>
            </a:r>
            <a:r>
              <a:rPr lang="ko-KR" altLang="en-US" sz="1500" dirty="0"/>
              <a:t> 화면으로 정규직</a:t>
            </a:r>
            <a:r>
              <a:rPr lang="en-US" altLang="ko-KR" sz="1500" dirty="0"/>
              <a:t>/</a:t>
            </a:r>
            <a:r>
              <a:rPr lang="ko-KR" altLang="en-US" sz="1500" dirty="0"/>
              <a:t>비정규직의 스킬 관리가 가능한 화면임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7574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43D09-9ECA-4287-852D-FAA68870B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318" y="294288"/>
            <a:ext cx="11269061" cy="74623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err="1"/>
              <a:t>스킬관리</a:t>
            </a:r>
            <a:r>
              <a:rPr lang="en-US" altLang="ko-KR" sz="4000" dirty="0"/>
              <a:t>(</a:t>
            </a:r>
            <a:r>
              <a:rPr lang="ko-KR" altLang="en-US" sz="4000" dirty="0"/>
              <a:t>조회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AE5B4D-7565-4ED6-A6AA-69B63F089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85" t="8589" r="19047" b="6550"/>
          <a:stretch/>
        </p:blipFill>
        <p:spPr>
          <a:xfrm>
            <a:off x="2406868" y="1355834"/>
            <a:ext cx="7182176" cy="49713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166A5A6-F1C8-4B45-A294-02AA2002EDCA}"/>
              </a:ext>
            </a:extLst>
          </p:cNvPr>
          <p:cNvSpPr/>
          <p:nvPr/>
        </p:nvSpPr>
        <p:spPr>
          <a:xfrm>
            <a:off x="8650014" y="1608083"/>
            <a:ext cx="939030" cy="33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C11A2A-3B35-4EE6-96BD-35FB4A277633}"/>
              </a:ext>
            </a:extLst>
          </p:cNvPr>
          <p:cNvSpPr/>
          <p:nvPr/>
        </p:nvSpPr>
        <p:spPr>
          <a:xfrm>
            <a:off x="2406868" y="1355834"/>
            <a:ext cx="3394842" cy="13558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13B3FA37-7185-45C3-8A26-64A7A3393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318" y="6381151"/>
            <a:ext cx="9719049" cy="365122"/>
          </a:xfrm>
        </p:spPr>
        <p:txBody>
          <a:bodyPr>
            <a:normAutofit/>
          </a:bodyPr>
          <a:lstStyle/>
          <a:p>
            <a:pPr algn="l"/>
            <a:r>
              <a:rPr lang="ko-KR" altLang="en-US" sz="1500" dirty="0" err="1"/>
              <a:t>스킬관리</a:t>
            </a:r>
            <a:r>
              <a:rPr lang="ko-KR" altLang="en-US" sz="1500" dirty="0"/>
              <a:t> 화면의 검색조건은 부서</a:t>
            </a:r>
            <a:r>
              <a:rPr lang="en-US" altLang="ko-KR" sz="1500" dirty="0"/>
              <a:t>, </a:t>
            </a:r>
            <a:r>
              <a:rPr lang="ko-KR" altLang="en-US" sz="1500" dirty="0"/>
              <a:t>성명</a:t>
            </a:r>
            <a:r>
              <a:rPr lang="en-US" altLang="ko-KR" sz="1500" dirty="0"/>
              <a:t>, </a:t>
            </a:r>
            <a:r>
              <a:rPr lang="ko-KR" altLang="en-US" sz="1500" dirty="0"/>
              <a:t>구분</a:t>
            </a:r>
            <a:r>
              <a:rPr lang="en-US" altLang="ko-KR" sz="1500" dirty="0"/>
              <a:t>, </a:t>
            </a:r>
            <a:r>
              <a:rPr lang="ko-KR" altLang="en-US" sz="1500" dirty="0"/>
              <a:t>스킬이 있음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78604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43D09-9ECA-4287-852D-FAA68870B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318" y="294288"/>
            <a:ext cx="11269061" cy="74623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err="1"/>
              <a:t>스킬관리</a:t>
            </a:r>
            <a:r>
              <a:rPr lang="en-US" altLang="ko-KR" sz="4000" dirty="0"/>
              <a:t>(</a:t>
            </a:r>
            <a:r>
              <a:rPr lang="ko-KR" altLang="en-US" sz="4000" dirty="0" err="1"/>
              <a:t>스킬상세관리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CED23F-6996-42C6-B718-46A4ADD25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7" t="8501" r="19372" b="6713"/>
          <a:stretch/>
        </p:blipFill>
        <p:spPr>
          <a:xfrm>
            <a:off x="395938" y="1681657"/>
            <a:ext cx="5922160" cy="410946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10D15C5-BFA9-49C2-8967-DA58C33C0694}"/>
              </a:ext>
            </a:extLst>
          </p:cNvPr>
          <p:cNvSpPr/>
          <p:nvPr/>
        </p:nvSpPr>
        <p:spPr>
          <a:xfrm>
            <a:off x="5433848" y="5487416"/>
            <a:ext cx="735724" cy="3037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D457DB-0F2A-45AD-A461-88EC653BEE53}"/>
              </a:ext>
            </a:extLst>
          </p:cNvPr>
          <p:cNvSpPr/>
          <p:nvPr/>
        </p:nvSpPr>
        <p:spPr>
          <a:xfrm>
            <a:off x="425916" y="3360611"/>
            <a:ext cx="5670084" cy="2023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5F789BF-6792-4D0B-8C92-59CE1CA9C5B4}"/>
              </a:ext>
            </a:extLst>
          </p:cNvPr>
          <p:cNvCxnSpPr/>
          <p:nvPr/>
        </p:nvCxnSpPr>
        <p:spPr>
          <a:xfrm>
            <a:off x="6558455" y="3563007"/>
            <a:ext cx="39939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DC82D14C-29EC-4D57-9880-23A3C7837A41}"/>
              </a:ext>
            </a:extLst>
          </p:cNvPr>
          <p:cNvSpPr txBox="1">
            <a:spLocks/>
          </p:cNvSpPr>
          <p:nvPr/>
        </p:nvSpPr>
        <p:spPr>
          <a:xfrm>
            <a:off x="7800262" y="1225130"/>
            <a:ext cx="3627450" cy="2719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500" dirty="0" err="1"/>
              <a:t>스킬상세관리</a:t>
            </a:r>
            <a:r>
              <a:rPr lang="ko-KR" altLang="en-US" sz="1500" dirty="0"/>
              <a:t> 팝업</a:t>
            </a:r>
            <a:r>
              <a:rPr lang="en-US" altLang="ko-KR" sz="1500" dirty="0"/>
              <a:t>(</a:t>
            </a:r>
            <a:r>
              <a:rPr lang="ko-KR" altLang="en-US" sz="1500" dirty="0"/>
              <a:t>담당자 </a:t>
            </a:r>
            <a:r>
              <a:rPr lang="en-US" altLang="ko-KR" sz="1500" dirty="0"/>
              <a:t>: </a:t>
            </a:r>
            <a:r>
              <a:rPr lang="ko-KR" altLang="en-US" sz="1500" dirty="0"/>
              <a:t>정헌철사원</a:t>
            </a:r>
            <a:r>
              <a:rPr lang="en-US" altLang="ko-KR" sz="1500" dirty="0"/>
              <a:t>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DB96177-C0B1-4D68-B369-68A19B07B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890" y="1681657"/>
            <a:ext cx="4304194" cy="4661338"/>
          </a:xfrm>
          <a:prstGeom prst="rect">
            <a:avLst/>
          </a:prstGeom>
        </p:spPr>
      </p:pic>
      <p:sp>
        <p:nvSpPr>
          <p:cNvPr id="10" name="부제목 2">
            <a:extLst>
              <a:ext uri="{FF2B5EF4-FFF2-40B4-BE49-F238E27FC236}">
                <a16:creationId xmlns:a16="http://schemas.microsoft.com/office/drawing/2014/main" id="{749384CC-CB08-4378-8EA6-E908FF923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318" y="6381151"/>
            <a:ext cx="9719049" cy="365122"/>
          </a:xfrm>
        </p:spPr>
        <p:txBody>
          <a:bodyPr>
            <a:normAutofit fontScale="92500"/>
          </a:bodyPr>
          <a:lstStyle/>
          <a:p>
            <a:pPr algn="l"/>
            <a:r>
              <a:rPr lang="ko-KR" altLang="en-US" sz="1500" dirty="0" err="1"/>
              <a:t>스킬수정을</a:t>
            </a:r>
            <a:r>
              <a:rPr lang="ko-KR" altLang="en-US" sz="1500" dirty="0"/>
              <a:t> 원하는 인원을 선택하고 </a:t>
            </a:r>
            <a:r>
              <a:rPr lang="en-US" altLang="ko-KR" sz="1500" dirty="0"/>
              <a:t>[</a:t>
            </a:r>
            <a:r>
              <a:rPr lang="ko-KR" altLang="en-US" sz="1500" dirty="0" err="1"/>
              <a:t>스킬상세관리</a:t>
            </a:r>
            <a:r>
              <a:rPr lang="en-US" altLang="ko-KR" sz="1500" dirty="0"/>
              <a:t>]</a:t>
            </a:r>
            <a:r>
              <a:rPr lang="ko-KR" altLang="en-US" sz="1500" dirty="0"/>
              <a:t>버튼을 누르면 </a:t>
            </a:r>
            <a:r>
              <a:rPr lang="ko-KR" altLang="en-US" sz="1500" dirty="0" err="1"/>
              <a:t>스킬관리상세</a:t>
            </a:r>
            <a:r>
              <a:rPr lang="ko-KR" altLang="en-US" sz="1500" dirty="0"/>
              <a:t> 화면에서 스킬을 수정 할 수 있음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82915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43D09-9ECA-4287-852D-FAA68870B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318" y="294288"/>
            <a:ext cx="11269061" cy="74623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/>
              <a:t>프로젝트 별 투입 현황 관리</a:t>
            </a:r>
            <a:r>
              <a:rPr lang="en-US" altLang="ko-KR" sz="4000" dirty="0"/>
              <a:t>(</a:t>
            </a:r>
            <a:r>
              <a:rPr lang="ko-KR" altLang="en-US" sz="4000" dirty="0"/>
              <a:t>화면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4A9890-2DEE-40AF-ADD2-D8A9AAE77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8" y="2603279"/>
            <a:ext cx="4552951" cy="2193449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5F3BB065-5E37-4E11-B383-114277E4E23A}"/>
              </a:ext>
            </a:extLst>
          </p:cNvPr>
          <p:cNvSpPr txBox="1">
            <a:spLocks/>
          </p:cNvSpPr>
          <p:nvPr/>
        </p:nvSpPr>
        <p:spPr>
          <a:xfrm>
            <a:off x="279210" y="2034427"/>
            <a:ext cx="3627450" cy="2719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500" dirty="0"/>
              <a:t>프로젝트관리 화면</a:t>
            </a:r>
            <a:r>
              <a:rPr lang="en-US" altLang="ko-KR" sz="1500" dirty="0"/>
              <a:t>(</a:t>
            </a:r>
            <a:r>
              <a:rPr lang="ko-KR" altLang="en-US" sz="1500" dirty="0"/>
              <a:t>담당자 </a:t>
            </a:r>
            <a:r>
              <a:rPr lang="en-US" altLang="ko-KR" sz="1500" dirty="0"/>
              <a:t>: </a:t>
            </a:r>
            <a:r>
              <a:rPr lang="ko-KR" altLang="en-US" sz="1500" dirty="0"/>
              <a:t>이주호사원</a:t>
            </a:r>
            <a:r>
              <a:rPr lang="en-US" altLang="ko-KR" sz="1500" dirty="0"/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5A49A1-FAD0-48BF-B2ED-D2CFEAF2210E}"/>
              </a:ext>
            </a:extLst>
          </p:cNvPr>
          <p:cNvSpPr/>
          <p:nvPr/>
        </p:nvSpPr>
        <p:spPr>
          <a:xfrm>
            <a:off x="292318" y="3729569"/>
            <a:ext cx="4416279" cy="1395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A52AA9-FD58-46E5-A657-A0A2B4D87FD0}"/>
              </a:ext>
            </a:extLst>
          </p:cNvPr>
          <p:cNvSpPr/>
          <p:nvPr/>
        </p:nvSpPr>
        <p:spPr>
          <a:xfrm>
            <a:off x="3906660" y="4576552"/>
            <a:ext cx="466524" cy="2118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83D4346B-E37E-48F4-A3B2-81647286ADB1}"/>
              </a:ext>
            </a:extLst>
          </p:cNvPr>
          <p:cNvSpPr txBox="1">
            <a:spLocks/>
          </p:cNvSpPr>
          <p:nvPr/>
        </p:nvSpPr>
        <p:spPr>
          <a:xfrm>
            <a:off x="279210" y="5626318"/>
            <a:ext cx="5803682" cy="4985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/>
              <a:t>[</a:t>
            </a:r>
            <a:r>
              <a:rPr lang="ko-KR" altLang="en-US" sz="1500" dirty="0"/>
              <a:t>프로젝트 관리</a:t>
            </a:r>
            <a:r>
              <a:rPr lang="en-US" altLang="ko-KR" sz="1500" dirty="0"/>
              <a:t>]</a:t>
            </a:r>
            <a:r>
              <a:rPr lang="ko-KR" altLang="en-US" sz="1500" dirty="0"/>
              <a:t>화면에서 프로젝트 선택 후 </a:t>
            </a:r>
            <a:r>
              <a:rPr lang="en-US" altLang="ko-KR" sz="1500" dirty="0"/>
              <a:t>[</a:t>
            </a:r>
            <a:r>
              <a:rPr lang="ko-KR" altLang="en-US" sz="1500" dirty="0"/>
              <a:t>프로젝트 상세관리</a:t>
            </a:r>
            <a:r>
              <a:rPr lang="en-US" altLang="ko-KR" sz="1500" dirty="0"/>
              <a:t>]</a:t>
            </a:r>
            <a:r>
              <a:rPr lang="ko-KR" altLang="en-US" sz="1500" dirty="0"/>
              <a:t> 버튼 클릭 시 </a:t>
            </a:r>
            <a:r>
              <a:rPr lang="en-US" altLang="ko-KR" sz="1500" dirty="0"/>
              <a:t>[</a:t>
            </a:r>
            <a:r>
              <a:rPr lang="ko-KR" altLang="en-US" sz="1500" dirty="0"/>
              <a:t>프로젝트 별 투입 현황 관리</a:t>
            </a:r>
            <a:r>
              <a:rPr lang="en-US" altLang="ko-KR" sz="1500" dirty="0"/>
              <a:t>]</a:t>
            </a:r>
            <a:r>
              <a:rPr lang="ko-KR" altLang="en-US" sz="1500" dirty="0"/>
              <a:t>화면으로 이어짐</a:t>
            </a:r>
            <a:endParaRPr lang="en-US" altLang="ko-KR" sz="15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54620EE-9CE9-43D7-A7FB-7DAF604627D4}"/>
              </a:ext>
            </a:extLst>
          </p:cNvPr>
          <p:cNvCxnSpPr/>
          <p:nvPr/>
        </p:nvCxnSpPr>
        <p:spPr>
          <a:xfrm>
            <a:off x="4913431" y="3700003"/>
            <a:ext cx="39939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DD13075-18EE-4813-BBCB-DB7D68ABC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829" y="1307699"/>
            <a:ext cx="6317796" cy="478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5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1AD05E-0C0B-44BE-AE76-8311B902C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121" y="1326339"/>
            <a:ext cx="6703267" cy="507653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5B43D09-9ECA-4287-852D-FAA68870B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318" y="294288"/>
            <a:ext cx="11269061" cy="74623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/>
              <a:t>프로젝트 별 투입 현황 관리</a:t>
            </a:r>
            <a:r>
              <a:rPr lang="en-US" altLang="ko-KR" sz="4000"/>
              <a:t>(</a:t>
            </a:r>
            <a:r>
              <a:rPr lang="ko-KR" altLang="en-US" sz="4000"/>
              <a:t>조회</a:t>
            </a:r>
            <a:r>
              <a:rPr lang="en-US" altLang="ko-KR" sz="4000"/>
              <a:t>)</a:t>
            </a:r>
            <a:endParaRPr lang="ko-KR" altLang="en-US" sz="4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DA02B2-C49E-4B31-B5CA-873AA8BF4A8C}"/>
              </a:ext>
            </a:extLst>
          </p:cNvPr>
          <p:cNvSpPr/>
          <p:nvPr/>
        </p:nvSpPr>
        <p:spPr>
          <a:xfrm>
            <a:off x="2951568" y="3077350"/>
            <a:ext cx="5563258" cy="29878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8B6EB75-5E20-48AB-B5BA-CF275EAB88A9}"/>
              </a:ext>
            </a:extLst>
          </p:cNvPr>
          <p:cNvSpPr txBox="1">
            <a:spLocks/>
          </p:cNvSpPr>
          <p:nvPr/>
        </p:nvSpPr>
        <p:spPr>
          <a:xfrm>
            <a:off x="292318" y="6065240"/>
            <a:ext cx="5803682" cy="4985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500" dirty="0"/>
              <a:t>프로젝트 별 투입 현황을 관리 할 수 있는 화면임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412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999B70D-5AE4-433C-91C0-426ECB40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1" y="1665440"/>
            <a:ext cx="5158771" cy="336936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5B43D09-9ECA-4287-852D-FAA68870B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318" y="294288"/>
            <a:ext cx="11269061" cy="74623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/>
              <a:t>프로젝트 별 투입 현황 관리</a:t>
            </a:r>
            <a:r>
              <a:rPr lang="en-US" altLang="ko-KR" sz="4000" dirty="0"/>
              <a:t>(</a:t>
            </a:r>
            <a:r>
              <a:rPr lang="ko-KR" altLang="en-US" sz="4000" dirty="0"/>
              <a:t>인원추가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DEB7F2-728D-49C5-8802-75AA3679BFCD}"/>
              </a:ext>
            </a:extLst>
          </p:cNvPr>
          <p:cNvSpPr/>
          <p:nvPr/>
        </p:nvSpPr>
        <p:spPr>
          <a:xfrm>
            <a:off x="4081418" y="4743031"/>
            <a:ext cx="544484" cy="1969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7221EF-327B-4956-9193-1FA987863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110" y="1673772"/>
            <a:ext cx="5338438" cy="351045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DC27F7C-0B5E-40C8-A0BF-9E417D5B5E63}"/>
              </a:ext>
            </a:extLst>
          </p:cNvPr>
          <p:cNvCxnSpPr/>
          <p:nvPr/>
        </p:nvCxnSpPr>
        <p:spPr>
          <a:xfrm>
            <a:off x="5358819" y="3111424"/>
            <a:ext cx="39939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B11F8415-0052-46F9-AC50-A036CE7F7537}"/>
              </a:ext>
            </a:extLst>
          </p:cNvPr>
          <p:cNvSpPr txBox="1">
            <a:spLocks/>
          </p:cNvSpPr>
          <p:nvPr/>
        </p:nvSpPr>
        <p:spPr>
          <a:xfrm>
            <a:off x="6444428" y="1221188"/>
            <a:ext cx="4678564" cy="2719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500" dirty="0"/>
              <a:t>개발자 목록조회 팝업</a:t>
            </a:r>
            <a:r>
              <a:rPr lang="en-US" altLang="ko-KR" sz="1500" dirty="0"/>
              <a:t>(</a:t>
            </a:r>
            <a:r>
              <a:rPr lang="ko-KR" altLang="en-US" sz="1500" dirty="0"/>
              <a:t>담당자 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김경민사원</a:t>
            </a:r>
            <a:r>
              <a:rPr lang="en-US" altLang="ko-KR" sz="1500" dirty="0"/>
              <a:t>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E1186C-6F6D-44B2-9384-0E5F6B7C4754}"/>
              </a:ext>
            </a:extLst>
          </p:cNvPr>
          <p:cNvSpPr/>
          <p:nvPr/>
        </p:nvSpPr>
        <p:spPr>
          <a:xfrm>
            <a:off x="6338792" y="3350122"/>
            <a:ext cx="1781751" cy="1984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B88A93-94F6-43D8-952F-AAC1C42DF120}"/>
              </a:ext>
            </a:extLst>
          </p:cNvPr>
          <p:cNvSpPr/>
          <p:nvPr/>
        </p:nvSpPr>
        <p:spPr>
          <a:xfrm>
            <a:off x="9967123" y="4802874"/>
            <a:ext cx="837511" cy="2319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6B5A560-1B0E-4FEE-948E-8220799F5B59}"/>
              </a:ext>
            </a:extLst>
          </p:cNvPr>
          <p:cNvSpPr txBox="1">
            <a:spLocks/>
          </p:cNvSpPr>
          <p:nvPr/>
        </p:nvSpPr>
        <p:spPr>
          <a:xfrm>
            <a:off x="292318" y="6065240"/>
            <a:ext cx="10512316" cy="4985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/>
              <a:t>[</a:t>
            </a:r>
            <a:r>
              <a:rPr lang="ko-KR" altLang="en-US" sz="1500" dirty="0"/>
              <a:t>개발자 추가</a:t>
            </a:r>
            <a:r>
              <a:rPr lang="en-US" altLang="ko-KR" sz="1500" dirty="0"/>
              <a:t>]</a:t>
            </a:r>
            <a:r>
              <a:rPr lang="ko-KR" altLang="en-US" sz="1500" dirty="0"/>
              <a:t> 버튼을 클릭 후 추가할 인원을 선택하여 </a:t>
            </a:r>
            <a:r>
              <a:rPr lang="en-US" altLang="ko-KR" sz="1500" dirty="0"/>
              <a:t>[</a:t>
            </a:r>
            <a:r>
              <a:rPr lang="ko-KR" altLang="en-US" sz="1500" dirty="0"/>
              <a:t>프로젝트 별 투입 등록</a:t>
            </a:r>
            <a:r>
              <a:rPr lang="en-US" altLang="ko-KR" sz="1500" dirty="0"/>
              <a:t>]</a:t>
            </a:r>
            <a:r>
              <a:rPr lang="ko-KR" altLang="en-US" sz="1500" dirty="0"/>
              <a:t> 버튼 클릭하면 인원을 추가 할 수 있음</a:t>
            </a:r>
            <a:r>
              <a:rPr lang="en-US" altLang="ko-KR" sz="1500" dirty="0"/>
              <a:t>.</a:t>
            </a:r>
          </a:p>
          <a:p>
            <a:pPr algn="l"/>
            <a:r>
              <a:rPr lang="en-US" altLang="ko-KR" sz="1500" dirty="0"/>
              <a:t>*</a:t>
            </a:r>
            <a:r>
              <a:rPr lang="ko-KR" altLang="en-US" sz="1500" dirty="0"/>
              <a:t>단 이미 추가된 인원은 추가 불가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585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7BE9BDC-29D6-465E-A70A-5B18EB8A0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962" y="1197455"/>
            <a:ext cx="6917466" cy="52387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5B43D09-9ECA-4287-852D-FAA68870B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318" y="294288"/>
            <a:ext cx="11269061" cy="74623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/>
              <a:t>프로젝트 별 투입 현황 관리</a:t>
            </a:r>
            <a:r>
              <a:rPr lang="en-US" altLang="ko-KR" sz="4000" dirty="0"/>
              <a:t>(</a:t>
            </a:r>
            <a:r>
              <a:rPr lang="ko-KR" altLang="en-US" sz="4000" dirty="0"/>
              <a:t>저장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67B381-C7BE-41A1-995D-C8FA3DB3EDD3}"/>
              </a:ext>
            </a:extLst>
          </p:cNvPr>
          <p:cNvSpPr/>
          <p:nvPr/>
        </p:nvSpPr>
        <p:spPr>
          <a:xfrm>
            <a:off x="2642447" y="3897934"/>
            <a:ext cx="5738156" cy="3049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FBA835-EC80-451B-8B8A-273B0DCE2189}"/>
              </a:ext>
            </a:extLst>
          </p:cNvPr>
          <p:cNvSpPr/>
          <p:nvPr/>
        </p:nvSpPr>
        <p:spPr>
          <a:xfrm>
            <a:off x="7980110" y="6076477"/>
            <a:ext cx="461144" cy="3261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0FD564C-1348-4153-8AD5-CC377701F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25" y="2827282"/>
            <a:ext cx="2384726" cy="1516117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100A963A-4C23-4EBA-A9E5-794E6A08591C}"/>
              </a:ext>
            </a:extLst>
          </p:cNvPr>
          <p:cNvSpPr txBox="1">
            <a:spLocks/>
          </p:cNvSpPr>
          <p:nvPr/>
        </p:nvSpPr>
        <p:spPr>
          <a:xfrm>
            <a:off x="292318" y="6065240"/>
            <a:ext cx="10512316" cy="4985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500" dirty="0"/>
              <a:t>투입인력을 수정하고 </a:t>
            </a:r>
            <a:r>
              <a:rPr lang="en-US" altLang="ko-KR" sz="1500" dirty="0"/>
              <a:t>[</a:t>
            </a:r>
            <a:r>
              <a:rPr lang="ko-KR" altLang="en-US" sz="1500" dirty="0"/>
              <a:t>저장</a:t>
            </a:r>
            <a:r>
              <a:rPr lang="en-US" altLang="ko-KR" sz="1500" dirty="0"/>
              <a:t>]</a:t>
            </a:r>
            <a:r>
              <a:rPr lang="ko-KR" altLang="en-US" sz="1500" dirty="0"/>
              <a:t>버튼을 누르면 내역이 저장이 됨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030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53100B-D190-48DD-8747-CC0D6C797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962" y="885480"/>
            <a:ext cx="6917466" cy="52387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5B43D09-9ECA-4287-852D-FAA68870B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318" y="294288"/>
            <a:ext cx="11269061" cy="74623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/>
              <a:t>프로젝트 별 투입 현황 관리</a:t>
            </a:r>
            <a:r>
              <a:rPr lang="en-US" altLang="ko-KR" sz="4000" dirty="0"/>
              <a:t>(</a:t>
            </a:r>
            <a:r>
              <a:rPr lang="ko-KR" altLang="en-US" sz="4000" dirty="0"/>
              <a:t>삭제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DE1D7C-D644-45A9-B09A-96E60BBA1355}"/>
              </a:ext>
            </a:extLst>
          </p:cNvPr>
          <p:cNvSpPr/>
          <p:nvPr/>
        </p:nvSpPr>
        <p:spPr>
          <a:xfrm>
            <a:off x="2661778" y="3605857"/>
            <a:ext cx="5707671" cy="2668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7E6C85-F361-46D4-91C3-A68CC04B6851}"/>
              </a:ext>
            </a:extLst>
          </p:cNvPr>
          <p:cNvSpPr/>
          <p:nvPr/>
        </p:nvSpPr>
        <p:spPr>
          <a:xfrm>
            <a:off x="8068881" y="2445046"/>
            <a:ext cx="322084" cy="2668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2258780-0B8B-4715-B713-E7A04492961A}"/>
              </a:ext>
            </a:extLst>
          </p:cNvPr>
          <p:cNvSpPr txBox="1">
            <a:spLocks/>
          </p:cNvSpPr>
          <p:nvPr/>
        </p:nvSpPr>
        <p:spPr>
          <a:xfrm>
            <a:off x="292318" y="6065240"/>
            <a:ext cx="10512316" cy="4985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500" dirty="0"/>
              <a:t>프로젝트에서 투입을 삭제하고 싶은 인원은 해당 인원 선택 후 </a:t>
            </a:r>
            <a:r>
              <a:rPr lang="en-US" altLang="ko-KR" sz="1500" dirty="0"/>
              <a:t>[</a:t>
            </a:r>
            <a:r>
              <a:rPr lang="ko-KR" altLang="en-US" sz="1500" dirty="0"/>
              <a:t>삭제</a:t>
            </a:r>
            <a:r>
              <a:rPr lang="en-US" altLang="ko-KR" sz="1500" dirty="0"/>
              <a:t>]</a:t>
            </a:r>
            <a:r>
              <a:rPr lang="ko-KR" altLang="en-US" sz="1500" dirty="0"/>
              <a:t> 버튼을 클릭하여 삭제할 수 있음</a:t>
            </a:r>
            <a:r>
              <a:rPr lang="en-US" altLang="ko-KR" sz="15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CC3EC5-4514-4B27-BBC6-572C6650FA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56" t="35583" r="36727" b="36678"/>
          <a:stretch/>
        </p:blipFill>
        <p:spPr>
          <a:xfrm>
            <a:off x="4690334" y="2850776"/>
            <a:ext cx="2162287" cy="147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6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221</Words>
  <Application>Microsoft Office PowerPoint</Application>
  <PresentationFormat>와이드스크린</PresentationFormat>
  <Paragraphs>23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인포젠사내프로젝트</vt:lpstr>
      <vt:lpstr>스킬관리(화면)</vt:lpstr>
      <vt:lpstr>스킬관리(조회)</vt:lpstr>
      <vt:lpstr>스킬관리(스킬상세관리)</vt:lpstr>
      <vt:lpstr>프로젝트 별 투입 현황 관리(화면)</vt:lpstr>
      <vt:lpstr>프로젝트 별 투입 현황 관리(조회)</vt:lpstr>
      <vt:lpstr>프로젝트 별 투입 현황 관리(인원추가)</vt:lpstr>
      <vt:lpstr>프로젝트 별 투입 현황 관리(저장)</vt:lpstr>
      <vt:lpstr>프로젝트 별 투입 현황 관리(삭제)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인포젠사내프로젝트</dc:title>
  <dc:creator>은희</dc:creator>
  <cp:lastModifiedBy>은희</cp:lastModifiedBy>
  <cp:revision>8</cp:revision>
  <dcterms:created xsi:type="dcterms:W3CDTF">2020-10-15T08:16:05Z</dcterms:created>
  <dcterms:modified xsi:type="dcterms:W3CDTF">2020-11-04T06:04:21Z</dcterms:modified>
</cp:coreProperties>
</file>