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OOO-XXX-AN-05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96582"/>
              </p:ext>
            </p:extLst>
          </p:nvPr>
        </p:nvGraphicFramePr>
        <p:xfrm>
          <a:off x="7388352" y="3731090"/>
          <a:ext cx="421876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9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목록조회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5420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이주호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0" y="1239033"/>
            <a:ext cx="10705799" cy="50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00215" y="1295397"/>
            <a:ext cx="10404389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0215" y="2934151"/>
            <a:ext cx="10404389" cy="33835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8634" y="128715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48634" y="292591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663839" y="137550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257366" y="175419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772289" y="204648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261179" y="220587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119777" y="395806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905063" y="534614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865058" y="56960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899517" y="56960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970436" y="56960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0013903" y="56960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07452"/>
              </p:ext>
            </p:extLst>
          </p:nvPr>
        </p:nvGraphicFramePr>
        <p:xfrm>
          <a:off x="456220" y="1303263"/>
          <a:ext cx="10403457" cy="3028254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프로젝트 목록을 조회한다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검색조건을 선택한다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검색조건을 선택한다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검색조건을 펴고 접는다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 상세관리로 이동한다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페이지를 이동한다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 양식으로 목록을 다운로드 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일괄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업로드 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B5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상세관리로 이동한다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B6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인원 관리로 이동한다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38330"/>
              </p:ext>
            </p:extLst>
          </p:nvPr>
        </p:nvGraphicFramePr>
        <p:xfrm>
          <a:off x="456220" y="1303263"/>
          <a:ext cx="10403457" cy="4966551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7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스킬상세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원청사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고객사계약코드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매출사업부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(SI/SM)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계약시작일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계약종료일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진행사항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요구스킬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183</Words>
  <Application>Microsoft Office PowerPoint</Application>
  <PresentationFormat>사용자 지정</PresentationFormat>
  <Paragraphs>102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26</cp:revision>
  <dcterms:created xsi:type="dcterms:W3CDTF">2020-03-22T13:28:01Z</dcterms:created>
  <dcterms:modified xsi:type="dcterms:W3CDTF">2020-08-19T00:38:37Z</dcterms:modified>
</cp:coreProperties>
</file>