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9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3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F2E8-F87B-4C3F-AA45-AC034F7E5140}" type="datetimeFigureOut">
              <a:rPr lang="ko-KR" altLang="en-US" smtClean="0"/>
              <a:t>2020-11-05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프로젝트 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/>
              <a:t>화면설계서</a:t>
            </a:r>
            <a:endParaRPr lang="en-US" altLang="ko-KR" sz="2800" b="1" dirty="0"/>
          </a:p>
          <a:p>
            <a:pPr algn="r"/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/>
              <a:t>OOO-XXX-AN-01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17178"/>
              </p:ext>
            </p:extLst>
          </p:nvPr>
        </p:nvGraphicFramePr>
        <p:xfrm>
          <a:off x="7388352" y="3731090"/>
          <a:ext cx="4096512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8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EMP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업무명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개발자 목록 조회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개 정 이 </a:t>
            </a:r>
            <a:r>
              <a:rPr lang="ko-KR" altLang="en-US" b="1" u="sng" dirty="0" err="1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442973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5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변경내용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2020-08-07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최초작성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김경민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2020-11-03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김경민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FE6D3EF-9895-44E2-924F-0C608F61F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15" y="1438779"/>
            <a:ext cx="10058401" cy="504234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00216" y="1451919"/>
            <a:ext cx="10058400" cy="16400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612742" y="1376313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6E25443-A2E1-46D7-8685-801A377091B4}"/>
              </a:ext>
            </a:extLst>
          </p:cNvPr>
          <p:cNvSpPr/>
          <p:nvPr/>
        </p:nvSpPr>
        <p:spPr>
          <a:xfrm>
            <a:off x="700215" y="3091992"/>
            <a:ext cx="10058400" cy="32051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726D9AE-EE17-4844-A4AD-8160AA76B33F}"/>
              </a:ext>
            </a:extLst>
          </p:cNvPr>
          <p:cNvSpPr/>
          <p:nvPr/>
        </p:nvSpPr>
        <p:spPr>
          <a:xfrm>
            <a:off x="9708175" y="1517715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816F337-B97B-442A-8FF9-4EEC889EC7A3}"/>
              </a:ext>
            </a:extLst>
          </p:cNvPr>
          <p:cNvSpPr/>
          <p:nvPr/>
        </p:nvSpPr>
        <p:spPr>
          <a:xfrm>
            <a:off x="7465927" y="5846483"/>
            <a:ext cx="1191808" cy="398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개발자 추가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2B93D78-7743-42D6-86F0-CDBF263E3F27}"/>
              </a:ext>
            </a:extLst>
          </p:cNvPr>
          <p:cNvSpPr/>
          <p:nvPr/>
        </p:nvSpPr>
        <p:spPr>
          <a:xfrm>
            <a:off x="8691825" y="5840674"/>
            <a:ext cx="1744856" cy="3988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프로젝트별 투입 등록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D9B2E0B-1658-433F-A762-03C69313333B}"/>
              </a:ext>
            </a:extLst>
          </p:cNvPr>
          <p:cNvSpPr/>
          <p:nvPr/>
        </p:nvSpPr>
        <p:spPr>
          <a:xfrm>
            <a:off x="7920429" y="5532445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CC5A62D-ECFC-4BD4-B121-FA70E6B20CF1}"/>
              </a:ext>
            </a:extLst>
          </p:cNvPr>
          <p:cNvSpPr/>
          <p:nvPr/>
        </p:nvSpPr>
        <p:spPr>
          <a:xfrm>
            <a:off x="9389762" y="5526636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8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389492"/>
              </p:ext>
            </p:extLst>
          </p:nvPr>
        </p:nvGraphicFramePr>
        <p:xfrm>
          <a:off x="456220" y="1303263"/>
          <a:ext cx="10403457" cy="3817581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OnLoad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부서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Combobox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데이터 바인딩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99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A1(Search)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부서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구분을 조건으로 개발자 목록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A2(Add)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개발자 정보 등록을 위한 개발자 등록 팝업 호출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A3(Add)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선택한 개발자의 성명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정보를 프로젝트 별 투입 현황 관리에 전송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3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데이터 레이아웃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955143"/>
              </p:ext>
            </p:extLst>
          </p:nvPr>
        </p:nvGraphicFramePr>
        <p:xfrm>
          <a:off x="456220" y="1303263"/>
          <a:ext cx="10403457" cy="2059075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75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화면영역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56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성명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성명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78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부서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부서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 코드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등급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등급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 코드 관리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6458" y="992776"/>
            <a:ext cx="3441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 : </a:t>
            </a:r>
            <a:r>
              <a:rPr lang="en-US" altLang="ko-KR" sz="1000" b="1" dirty="0" err="1">
                <a:solidFill>
                  <a:srgbClr val="FF0000"/>
                </a:solidFill>
              </a:rPr>
              <a:t>readOnly</a:t>
            </a:r>
            <a:r>
              <a:rPr lang="en-US" altLang="ko-KR" sz="1000" b="1" dirty="0">
                <a:solidFill>
                  <a:srgbClr val="FF0000"/>
                </a:solidFill>
              </a:rPr>
              <a:t>, E: </a:t>
            </a:r>
            <a:r>
              <a:rPr lang="en-US" altLang="ko-KR" sz="1000" b="1" dirty="0" err="1">
                <a:solidFill>
                  <a:srgbClr val="FF0000"/>
                </a:solidFill>
              </a:rPr>
              <a:t>editable,S:select</a:t>
            </a:r>
            <a:r>
              <a:rPr lang="en-US" altLang="ko-KR" sz="1000" b="1" dirty="0">
                <a:solidFill>
                  <a:srgbClr val="FF0000"/>
                </a:solidFill>
              </a:rPr>
              <a:t>, O: radio, H : hidden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8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3312</TotalTime>
  <Words>207</Words>
  <Application>Microsoft Office PowerPoint</Application>
  <PresentationFormat>와이드스크린</PresentationFormat>
  <Paragraphs>92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김재신</dc:creator>
  <cp:lastModifiedBy>user</cp:lastModifiedBy>
  <cp:revision>19</cp:revision>
  <dcterms:created xsi:type="dcterms:W3CDTF">2020-03-22T13:28:01Z</dcterms:created>
  <dcterms:modified xsi:type="dcterms:W3CDTF">2020-11-05T01:34:19Z</dcterms:modified>
</cp:coreProperties>
</file>