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71207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29846"/>
              </p:ext>
            </p:extLst>
          </p:nvPr>
        </p:nvGraphicFramePr>
        <p:xfrm>
          <a:off x="300737" y="1377692"/>
          <a:ext cx="11537695" cy="549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2020.10.15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화면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이제영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2430293" y="897136"/>
            <a:ext cx="6656041" cy="5825116"/>
            <a:chOff x="2281881" y="260526"/>
            <a:chExt cx="8032715" cy="660514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881" y="260526"/>
              <a:ext cx="8019656" cy="552208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"/>
            <a:stretch/>
          </p:blipFill>
          <p:spPr>
            <a:xfrm>
              <a:off x="2281881" y="5197785"/>
              <a:ext cx="8032715" cy="1667881"/>
            </a:xfrm>
            <a:prstGeom prst="rect">
              <a:avLst/>
            </a:prstGeom>
          </p:spPr>
        </p:pic>
      </p:grpSp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2128113" y="79160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6668662" y="588250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726981" y="588250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8471204" y="79160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795766"/>
              </p:ext>
            </p:extLst>
          </p:nvPr>
        </p:nvGraphicFramePr>
        <p:xfrm>
          <a:off x="456220" y="1303263"/>
          <a:ext cx="10403457" cy="3630633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등록 팝업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호출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화면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조회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개발자 선택 후 화면 호출 시 해당 개발자 정보 조회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취소하고 팝업을 종료한다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저장한다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삭제한다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82377"/>
              </p:ext>
            </p:extLst>
          </p:nvPr>
        </p:nvGraphicFramePr>
        <p:xfrm>
          <a:off x="456220" y="1303263"/>
          <a:ext cx="10403457" cy="3180326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415919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1591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0796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성명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성명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부서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공통 코드 관리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직급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직급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공통 코드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4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등급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등급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공통 코드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계약구분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공통 코드 관리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소속사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1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소속사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생년월일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생년월일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비고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E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96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</TotalTime>
  <Words>187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23</cp:revision>
  <dcterms:created xsi:type="dcterms:W3CDTF">2020-03-22T13:28:01Z</dcterms:created>
  <dcterms:modified xsi:type="dcterms:W3CDTF">2020-10-15T08:26:05Z</dcterms:modified>
</cp:coreProperties>
</file>