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프로젝트 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화면설계서</a:t>
            </a:r>
            <a:endParaRPr lang="en-US" altLang="ko-KR" sz="2800" b="1" dirty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OOO-XXX-AN-05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28583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스킬 코드관리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77407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2020.08.11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이주호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585C0BF-ACEB-4B99-A40D-327489B7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00" y="1630604"/>
            <a:ext cx="9778481" cy="45897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0216" y="1451919"/>
            <a:ext cx="10058400" cy="1640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73348" y="136982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96300" y="1658312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4332" y="3087159"/>
            <a:ext cx="10058400" cy="3393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6756" y="299848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238450" y="529951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581360" y="199749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9356321" y="227195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251428B-74EB-4ED9-92DC-AEBA9E335EE7}"/>
              </a:ext>
            </a:extLst>
          </p:cNvPr>
          <p:cNvSpPr/>
          <p:nvPr/>
        </p:nvSpPr>
        <p:spPr>
          <a:xfrm>
            <a:off x="9531366" y="3174088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23831B-2C85-40C6-BC7D-97D9C3F33084}"/>
              </a:ext>
            </a:extLst>
          </p:cNvPr>
          <p:cNvSpPr/>
          <p:nvPr/>
        </p:nvSpPr>
        <p:spPr>
          <a:xfrm>
            <a:off x="9428189" y="5659668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32065"/>
              </p:ext>
            </p:extLst>
          </p:nvPr>
        </p:nvGraphicFramePr>
        <p:xfrm>
          <a:off x="456220" y="1303263"/>
          <a:ext cx="10403457" cy="2017230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스킬 코드관리를 조회한다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스킬구분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검색조건을 선택한다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A3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검색조건을 펼치고 접는다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행을 추가하고 삭제한다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페이징을 할 수 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B3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스킬 코드관리 수정 내역을 저장한다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데이터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76384"/>
              </p:ext>
            </p:extLst>
          </p:nvPr>
        </p:nvGraphicFramePr>
        <p:xfrm>
          <a:off x="456220" y="1303263"/>
          <a:ext cx="10403457" cy="2617693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상세스킬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8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상세스킬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>
                <a:solidFill>
                  <a:srgbClr val="FF0000"/>
                </a:solidFill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138</Words>
  <Application>Microsoft Office PowerPoint</Application>
  <PresentationFormat>와이드스크린</PresentationFormat>
  <Paragraphs>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은희</cp:lastModifiedBy>
  <cp:revision>21</cp:revision>
  <dcterms:created xsi:type="dcterms:W3CDTF">2020-03-22T13:28:01Z</dcterms:created>
  <dcterms:modified xsi:type="dcterms:W3CDTF">2020-08-11T01:56:18Z</dcterms:modified>
</cp:coreProperties>
</file>