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 smtClean="0"/>
              <a:t>프로젝트 명</a:t>
            </a:r>
            <a:endParaRPr lang="ko-KR" alt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/>
              <a:t>화면설계서</a:t>
            </a:r>
            <a:endParaRPr lang="en-US" altLang="ko-KR" sz="2800" b="1" dirty="0" smtClean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 smtClean="0"/>
              <a:t>OOO-XXX-AN-04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71207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/>
                <a:gridCol w="2048256"/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시스템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 smtClean="0">
                          <a:solidFill>
                            <a:schemeClr val="tx1"/>
                          </a:solidFill>
                        </a:rPr>
                        <a:t>업무명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개발자 등록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 smtClean="0"/>
              <a:t>개 정 이 </a:t>
            </a:r>
            <a:r>
              <a:rPr lang="ko-KR" altLang="en-US" b="1" u="sng" dirty="0" err="1" smtClean="0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490496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/>
                <a:gridCol w="1719072"/>
                <a:gridCol w="5315712"/>
                <a:gridCol w="1828800"/>
                <a:gridCol w="1536192"/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버전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작성일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변경내용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승인자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0.1v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2020.08.06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최초 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이제영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544" y="1135800"/>
            <a:ext cx="5145027" cy="5106050"/>
          </a:xfrm>
          <a:ln>
            <a:solidFill>
              <a:schemeClr val="tx1"/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sp>
        <p:nvSpPr>
          <p:cNvPr id="12" name="타원 11"/>
          <p:cNvSpPr/>
          <p:nvPr/>
        </p:nvSpPr>
        <p:spPr>
          <a:xfrm>
            <a:off x="3344694" y="110172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7087255" y="5511800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5325894" y="5511800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3668544" y="5511800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화면 설계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586320"/>
              </p:ext>
            </p:extLst>
          </p:nvPr>
        </p:nvGraphicFramePr>
        <p:xfrm>
          <a:off x="456220" y="1303263"/>
          <a:ext cx="10403457" cy="3538584"/>
        </p:xfrm>
        <a:graphic>
          <a:graphicData uri="http://schemas.openxmlformats.org/drawingml/2006/table">
            <a:tbl>
              <a:tblPr/>
              <a:tblGrid>
                <a:gridCol w="1938224"/>
                <a:gridCol w="8465233"/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등록 팝업 호출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0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 버튼</a:t>
                      </a:r>
                      <a:endParaRPr lang="ko-KR" alt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취소하고 팝업을 종료한다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버튼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작성한 내용을 삭제한다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 smtClean="0"/>
              <a:t>프로세스 흐름도</a:t>
            </a:r>
            <a:endParaRPr lang="ko-KR" altLang="en-US" sz="1500" dirty="0"/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⊙ 데이터 레이아웃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759722"/>
              </p:ext>
            </p:extLst>
          </p:nvPr>
        </p:nvGraphicFramePr>
        <p:xfrm>
          <a:off x="456220" y="1303263"/>
          <a:ext cx="10403457" cy="2059075"/>
        </p:xfrm>
        <a:graphic>
          <a:graphicData uri="http://schemas.openxmlformats.org/drawingml/2006/table">
            <a:tbl>
              <a:tblPr/>
              <a:tblGrid>
                <a:gridCol w="1938224"/>
                <a:gridCol w="1693047"/>
                <a:gridCol w="1693046"/>
                <a:gridCol w="1693047"/>
                <a:gridCol w="1693046"/>
                <a:gridCol w="1693047"/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화면영역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2527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직급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직급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readOnly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 smtClean="0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3177</TotalTime>
  <Words>123</Words>
  <Application>Microsoft Office PowerPoint</Application>
  <PresentationFormat>와이드스크린</PresentationFormat>
  <Paragraphs>79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user</cp:lastModifiedBy>
  <cp:revision>19</cp:revision>
  <dcterms:created xsi:type="dcterms:W3CDTF">2020-03-22T13:28:01Z</dcterms:created>
  <dcterms:modified xsi:type="dcterms:W3CDTF">2020-08-08T10:57:30Z</dcterms:modified>
</cp:coreProperties>
</file>