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4C8149-B511-48EA-8A58-FA185303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0658CE-EBE5-426A-BA5C-BE8F33289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E909EA-7A6A-425C-A3D9-285A4D7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BB20322-C139-41D6-917F-DD130F9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B7D5799-AC04-4B52-8304-E62C7CF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14695B-0D8C-456B-A5D1-081B15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D05938-C338-428B-A599-16D24DE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24938D-5537-44F7-9149-7839B70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DFD593C-D416-4605-93B1-8D5FC63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086D1F-F79B-4235-9611-8D88B863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BF1B9D3-FB3A-45E4-B67A-EEA0B8F3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DA87EF6-A540-459E-908D-C24AF2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F59A70E-8B41-4FC5-B4DD-21721EB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E86492D-0D72-4321-ADB8-99757C8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A7E668-1D41-4D52-90C1-F282B303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0A27D4-11AB-46BC-B2EF-44567B2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0BA6A1-471A-45E1-A84B-F0ECC933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944296-DCE3-4648-BB1F-6D3B160C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D5120-D2A5-4974-907E-37A99F66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FD676E-B45E-4A35-B38B-8C68F0AB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E0B1A4-83A9-4A75-854C-E474E47A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4B2BF8F-0843-4ED4-9385-40CBCFB8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C71766-C0ED-47ED-8E7D-9D99F4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EDBC20D-B5B9-45A4-BAD8-B167FF41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C1BB95-D6A5-4AFB-9E27-A4A34B5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E70989-324B-449B-818E-6782FF2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3D7851E-2DF7-4D0B-B2D2-912548DE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1E096AD-A061-4403-A00F-0D6986E4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6AD77A-3D8B-4D26-841A-67409EB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C4E603C-5508-48C2-869B-F51C0C3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A03E8B1-A03A-41AE-87A9-931CCC07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5EF5CB-9056-46A8-98F8-3466D31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DF52C1-08B3-4460-95C3-0DDB9D9C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F9A0775-A9A3-4773-BA57-692267F7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BFAF636-6BEE-41A9-A4A0-147B133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78B8F90-1EAE-4CFB-AA61-EB6A6D29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F1844A7-470D-4816-A74F-6304E606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8974CDF-80A3-442C-A735-FDE2DB8E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C5F6128-C00D-4D8E-B2EE-3586B00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14FE49-0949-4109-B1D2-C4A137A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88ACF2B-DD6F-483E-8722-FF008C3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5B1003F-7C1F-4148-9F44-AB4B2C0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5F1E67E-E1AA-444B-93B1-4EB66CD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E6D18EC-F8CA-4D9E-916E-85D5315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BCD3AFD-0918-4F6F-A64B-5BAFF7B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AAEC9C9-4576-40AE-8C84-6DD8BEA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83CEC5-C649-49D0-9F2A-BDB925D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BC201C-8050-4EFA-9D80-895775D9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2E4322-3A31-465D-B873-B57846BE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7931F98-4304-48D8-89B1-44CA624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A9D5E65-9D2A-4E00-ABE7-F8AB6460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55235C7-6DAA-4800-A978-B0DD0A2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1158BC-1FDD-486F-9B49-1B806A2D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1236058-003E-4AE5-8993-72D9E56B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A4B9A4D-3215-4316-956F-849B9EB6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CFD0019-555B-4A6F-A871-E31F958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B94D322-CFC4-4BF0-BB87-9216E75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A6F59BA-42D6-4436-B260-F21B24F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3B034D2-2CB5-42C6-B3AA-D2D9C010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3FADB4A-E876-4F12-BEDB-1DAD25B9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0AD3F6-8F8D-4509-928B-7BF0231B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948F0C-0F03-4E6A-A877-591F4C61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78A75A1-3290-4CD0-969A-D41DF8B0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INFOGEN IMS </a:t>
            </a:r>
            <a:r>
              <a:rPr lang="ko-KR" altLang="en-US" sz="2400" b="1" dirty="0"/>
              <a:t>구축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사용자지침서</a:t>
            </a:r>
            <a:r>
              <a:rPr lang="en-US" altLang="ko-KR" sz="2800" b="1" dirty="0"/>
              <a:t>(Online)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74387"/>
              </p:ext>
            </p:extLst>
          </p:nvPr>
        </p:nvGraphicFramePr>
        <p:xfrm>
          <a:off x="7101016" y="3731090"/>
          <a:ext cx="4440196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09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601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err="1" smtClean="0"/>
                        <a:t>스킬코드관리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30137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이주호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8B374C-1041-4581-BA62-0631144FC7D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="" xmlns:a16="http://schemas.microsoft.com/office/drawing/2014/main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78814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="" xmlns:a16="http://schemas.microsoft.com/office/drawing/2014/main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="" xmlns:a16="http://schemas.microsoft.com/office/drawing/2014/main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="" xmlns:a16="http://schemas.microsoft.com/office/drawing/2014/main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="" xmlns:a16="http://schemas.microsoft.com/office/drawing/2014/main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="" xmlns:a16="http://schemas.microsoft.com/office/drawing/2014/main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스킬 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스킬코드관리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스킬코드관리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프로젝트에 쓰이는 </a:t>
                      </a:r>
                      <a:r>
                        <a:rPr lang="ko-KR" altLang="en-US" sz="1000" dirty="0" err="1" smtClean="0"/>
                        <a:t>스킬코드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스킬상세를</a:t>
                      </a:r>
                      <a:r>
                        <a:rPr lang="ko-KR" altLang="en-US" sz="1000" dirty="0" smtClean="0"/>
                        <a:t> 조회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등록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수정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삭제한다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="" xmlns:a16="http://schemas.microsoft.com/office/drawing/2014/main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32870"/>
              </p:ext>
            </p:extLst>
          </p:nvPr>
        </p:nvGraphicFramePr>
        <p:xfrm>
          <a:off x="7629707" y="1600512"/>
          <a:ext cx="4165216" cy="35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="" xmlns:a16="http://schemas.microsoft.com/office/drawing/2014/main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="" xmlns:a16="http://schemas.microsoft.com/office/drawing/2014/main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스킬 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err="1" smtClean="0"/>
                        <a:t>스킬코드관리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화면 로드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onLoad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 err="1" smtClean="0"/>
                        <a:t>스킬코드관리</a:t>
                      </a:r>
                      <a:r>
                        <a:rPr lang="ko-KR" altLang="en-US" sz="800" dirty="0" smtClean="0"/>
                        <a:t> 클릭하여 진입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 smtClean="0"/>
                        <a:t>    - </a:t>
                      </a:r>
                      <a:r>
                        <a:rPr lang="ko-KR" altLang="en-US" sz="800" dirty="0" err="1" smtClean="0"/>
                        <a:t>스킬코드</a:t>
                      </a:r>
                      <a:r>
                        <a:rPr lang="ko-KR" altLang="en-US" sz="800" baseline="0" dirty="0" err="1" smtClean="0"/>
                        <a:t>가</a:t>
                      </a:r>
                      <a:r>
                        <a:rPr lang="ko-KR" altLang="en-US" sz="800" baseline="0" dirty="0" smtClean="0"/>
                        <a:t> 조회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스킬 코드 관리 조회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스킬 코드 관리를 조회한다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스킬 코드 관리 </a:t>
                      </a:r>
                      <a:r>
                        <a:rPr lang="ko-KR" altLang="en-US" sz="900" b="1" dirty="0" err="1" smtClean="0"/>
                        <a:t>그리드</a:t>
                      </a:r>
                      <a:r>
                        <a:rPr lang="ko-KR" altLang="en-US" sz="900" b="1" dirty="0" smtClean="0"/>
                        <a:t> </a:t>
                      </a:r>
                      <a:r>
                        <a:rPr lang="ko-KR" altLang="en-US" sz="900" b="1" dirty="0" err="1" smtClean="0"/>
                        <a:t>페이징</a:t>
                      </a:r>
                      <a:endParaRPr lang="ko-KR" altLang="en-US" sz="900" b="1" dirty="0"/>
                    </a:p>
                  </a:txBody>
                  <a:tcPr/>
                </a:tc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조회 결과 </a:t>
                      </a:r>
                      <a:r>
                        <a:rPr lang="ko-KR" altLang="en-US" sz="800" dirty="0" err="1" smtClean="0"/>
                        <a:t>페이징</a:t>
                      </a:r>
                      <a:r>
                        <a:rPr lang="ko-KR" altLang="en-US" sz="800" dirty="0" smtClean="0"/>
                        <a:t> 처리</a:t>
                      </a:r>
                      <a:endParaRPr lang="en-US" altLang="ko-KR" sz="800" dirty="0"/>
                    </a:p>
                  </a:txBody>
                  <a:tcPr/>
                </a:tc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스킬 코드 추가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스킬 코드 </a:t>
                      </a:r>
                      <a:r>
                        <a:rPr lang="ko-KR" altLang="en-US" sz="800" dirty="0" err="1" smtClean="0"/>
                        <a:t>그리드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Row</a:t>
                      </a:r>
                      <a:r>
                        <a:rPr lang="ko-KR" altLang="en-US" sz="800" dirty="0" smtClean="0"/>
                        <a:t>를 추가 한다</a:t>
                      </a:r>
                      <a:r>
                        <a:rPr lang="en-US" altLang="ko-KR" sz="800" dirty="0" smtClean="0"/>
                        <a:t>.(</a:t>
                      </a:r>
                      <a:r>
                        <a:rPr lang="ko-KR" altLang="en-US" sz="800" dirty="0" smtClean="0"/>
                        <a:t>스킬</a:t>
                      </a:r>
                      <a:r>
                        <a:rPr lang="ko-KR" altLang="en-US" sz="800" baseline="0" dirty="0" smtClean="0"/>
                        <a:t> 코드 생성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스킬 코드</a:t>
                      </a:r>
                      <a:r>
                        <a:rPr lang="ko-KR" altLang="en-US" sz="9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저장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0802784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단건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다건의</a:t>
                      </a:r>
                      <a:r>
                        <a:rPr lang="ko-KR" altLang="en-US" sz="800" dirty="0" smtClean="0"/>
                        <a:t> 스킬 코드</a:t>
                      </a:r>
                      <a:r>
                        <a:rPr lang="ko-KR" altLang="en-US" sz="800" baseline="0" dirty="0" smtClean="0"/>
                        <a:t> 변경 건을</a:t>
                      </a:r>
                      <a:r>
                        <a:rPr lang="ko-KR" altLang="en-US" sz="800" dirty="0" smtClean="0"/>
                        <a:t> 저장한다</a:t>
                      </a:r>
                      <a:r>
                        <a:rPr lang="en-US" altLang="ko-KR" sz="800" dirty="0" smtClean="0"/>
                        <a:t>.(</a:t>
                      </a:r>
                      <a:r>
                        <a:rPr lang="ko-KR" altLang="en-US" sz="800" dirty="0" smtClean="0"/>
                        <a:t>생성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변경 건</a:t>
                      </a:r>
                      <a:r>
                        <a:rPr lang="en-US" altLang="ko-KR" sz="800" dirty="0" smtClean="0"/>
                        <a:t>)</a:t>
                      </a:r>
                      <a:endParaRPr lang="en-US" altLang="ko-KR" sz="800" dirty="0"/>
                    </a:p>
                  </a:txBody>
                  <a:tcPr/>
                </a:tc>
              </a:tr>
              <a:tr h="1978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스킬 코드 삭제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E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선택된 스킬 코드를 삭제한다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2" y="1608570"/>
            <a:ext cx="7200000" cy="4535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FA6D1BCB-8523-497A-86F4-09760BE4F694}"/>
              </a:ext>
            </a:extLst>
          </p:cNvPr>
          <p:cNvSpPr/>
          <p:nvPr/>
        </p:nvSpPr>
        <p:spPr>
          <a:xfrm>
            <a:off x="6645872" y="2098308"/>
            <a:ext cx="763294" cy="317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6439375" y="1844302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FA6D1BCB-8523-497A-86F4-09760BE4F694}"/>
              </a:ext>
            </a:extLst>
          </p:cNvPr>
          <p:cNvSpPr/>
          <p:nvPr/>
        </p:nvSpPr>
        <p:spPr>
          <a:xfrm>
            <a:off x="6210127" y="5824151"/>
            <a:ext cx="381647" cy="2538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6274597" y="5571445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FA6D1BCB-8523-497A-86F4-09760BE4F694}"/>
              </a:ext>
            </a:extLst>
          </p:cNvPr>
          <p:cNvSpPr/>
          <p:nvPr/>
        </p:nvSpPr>
        <p:spPr>
          <a:xfrm>
            <a:off x="6609667" y="5824151"/>
            <a:ext cx="381647" cy="266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A6D1BCB-8523-497A-86F4-09760BE4F694}"/>
              </a:ext>
            </a:extLst>
          </p:cNvPr>
          <p:cNvSpPr/>
          <p:nvPr/>
        </p:nvSpPr>
        <p:spPr>
          <a:xfrm>
            <a:off x="7019281" y="5824151"/>
            <a:ext cx="381647" cy="266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6683842" y="5571445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7052233" y="5571445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FA6D1BCB-8523-497A-86F4-09760BE4F694}"/>
              </a:ext>
            </a:extLst>
          </p:cNvPr>
          <p:cNvSpPr/>
          <p:nvPr/>
        </p:nvSpPr>
        <p:spPr>
          <a:xfrm>
            <a:off x="3690250" y="5513783"/>
            <a:ext cx="381647" cy="266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="" xmlns:a16="http://schemas.microsoft.com/office/drawing/2014/main" id="{F3603838-D80D-42BE-9D48-FBBBB7D314E7}"/>
              </a:ext>
            </a:extLst>
          </p:cNvPr>
          <p:cNvSpPr/>
          <p:nvPr/>
        </p:nvSpPr>
        <p:spPr>
          <a:xfrm>
            <a:off x="3739678" y="524460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18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145</Words>
  <Application>Microsoft Office PowerPoint</Application>
  <PresentationFormat>사용자 지정</PresentationFormat>
  <Paragraphs>62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2020-11-04T06:58:53Z</dcterms:created>
  <dcterms:modified xsi:type="dcterms:W3CDTF">2020-11-05T08:20:45Z</dcterms:modified>
</cp:coreProperties>
</file>