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9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430366"/>
              </p:ext>
            </p:extLst>
          </p:nvPr>
        </p:nvGraphicFramePr>
        <p:xfrm>
          <a:off x="7101016" y="3731090"/>
          <a:ext cx="4440196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601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vl="0"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dirty="0" smtClean="0"/>
                        <a:t>프로젝트 목록 조회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4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40245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이주호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15630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67925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xmlns="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xmlns="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xmlns="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xmlns="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목록 조회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목록 조회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프로젝트 관리를 위해 프로젝트 정보를 조회하고 연관 팝업들을 호출한다</a:t>
                      </a:r>
                      <a:r>
                        <a:rPr lang="en-US" altLang="ko-KR" sz="1000" dirty="0" smtClean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599813"/>
              </p:ext>
            </p:extLst>
          </p:nvPr>
        </p:nvGraphicFramePr>
        <p:xfrm>
          <a:off x="7629707" y="1600512"/>
          <a:ext cx="4165216" cy="306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xmlns="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xmlns="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프로젝트 </a:t>
                      </a:r>
                      <a:r>
                        <a:rPr lang="ko-KR" altLang="en-US" sz="800" dirty="0" smtClean="0"/>
                        <a:t>관리 </a:t>
                      </a:r>
                      <a:r>
                        <a:rPr lang="en-US" altLang="ko-KR" sz="800" dirty="0" smtClean="0"/>
                        <a:t>&gt; </a:t>
                      </a:r>
                      <a:r>
                        <a:rPr lang="ko-KR" altLang="en-US" sz="800" dirty="0" smtClean="0"/>
                        <a:t>프로젝트 목록 조회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로드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/>
                        <a:t>onLoad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800" dirty="0" smtClean="0"/>
                        <a:t>프로젝트 목록 조회를 클릭하여 진입</a:t>
                      </a:r>
                      <a:endParaRPr lang="en-US" altLang="ko-KR" sz="80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 smtClean="0"/>
                        <a:t>    - </a:t>
                      </a:r>
                      <a:r>
                        <a:rPr lang="ko-KR" altLang="en-US" sz="800" dirty="0" smtClean="0"/>
                        <a:t>프로젝트 목록을 조회한다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프로젝트 목록 </a:t>
                      </a:r>
                      <a:r>
                        <a:rPr lang="ko-KR" altLang="en-US" sz="900" b="1" dirty="0" smtClean="0"/>
                        <a:t>조회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 목록을 </a:t>
                      </a:r>
                      <a:r>
                        <a:rPr lang="ko-KR" altLang="en-US" sz="800" dirty="0" smtClean="0"/>
                        <a:t>조회한다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 smtClean="0"/>
                        <a:t>프로젝트 수정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수정할 프로젝트를 </a:t>
                      </a:r>
                      <a:r>
                        <a:rPr lang="ko-KR" altLang="en-US" sz="800" dirty="0" err="1" smtClean="0"/>
                        <a:t>더블클릭하여</a:t>
                      </a:r>
                      <a:r>
                        <a:rPr lang="ko-KR" altLang="en-US" sz="800" dirty="0" smtClean="0"/>
                        <a:t> 프로젝트 수정 팝업 호출한다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투입 인원 관리 팝업 호출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프로젝트에 투입될 인원을 추가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수정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삭제한다</a:t>
                      </a:r>
                      <a:r>
                        <a:rPr lang="en-US" altLang="ko-KR" sz="800" baseline="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729302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프로젝트 신규 등록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78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프로젝트를 신규로 등록한다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0" y="1601973"/>
            <a:ext cx="7200000" cy="4756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6617616" y="2081833"/>
            <a:ext cx="839623" cy="317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6416331" y="1819589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5627274" y="6046507"/>
            <a:ext cx="899903" cy="2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5968782" y="577732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6512856" y="6050623"/>
            <a:ext cx="899903" cy="2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6854364" y="578144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FA6D1BCB-8523-497A-86F4-09760BE4F694}"/>
              </a:ext>
            </a:extLst>
          </p:cNvPr>
          <p:cNvSpPr/>
          <p:nvPr/>
        </p:nvSpPr>
        <p:spPr>
          <a:xfrm>
            <a:off x="608114" y="3107444"/>
            <a:ext cx="6804645" cy="317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F3603838-D80D-42BE-9D48-FBBBB7D314E7}"/>
              </a:ext>
            </a:extLst>
          </p:cNvPr>
          <p:cNvSpPr/>
          <p:nvPr/>
        </p:nvSpPr>
        <p:spPr>
          <a:xfrm>
            <a:off x="481761" y="285473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155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131</Words>
  <Application>Microsoft Office PowerPoint</Application>
  <PresentationFormat>사용자 지정</PresentationFormat>
  <Paragraphs>57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</cp:revision>
  <dcterms:created xsi:type="dcterms:W3CDTF">2020-11-04T06:58:53Z</dcterms:created>
  <dcterms:modified xsi:type="dcterms:W3CDTF">2020-11-05T08:26:40Z</dcterms:modified>
</cp:coreProperties>
</file>