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프로젝트 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화면설계서</a:t>
            </a:r>
            <a:endParaRPr lang="en-US" altLang="ko-KR" sz="2800" b="1" dirty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OOO-XXX-AN-08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18231"/>
              </p:ext>
            </p:extLst>
          </p:nvPr>
        </p:nvGraphicFramePr>
        <p:xfrm>
          <a:off x="5821960" y="3731090"/>
          <a:ext cx="5662904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투입 현황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09888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화면 캡처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3B899B-F037-43B4-848A-53469022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3" y="1284057"/>
            <a:ext cx="10215679" cy="472411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8605" y="1369822"/>
            <a:ext cx="10058400" cy="1804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6756" y="117742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4332" y="3174087"/>
            <a:ext cx="10058400" cy="3307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756" y="299848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21672" y="508979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51428B-74EB-4ED9-92DC-AEBA9E335EE7}"/>
              </a:ext>
            </a:extLst>
          </p:cNvPr>
          <p:cNvSpPr/>
          <p:nvPr/>
        </p:nvSpPr>
        <p:spPr>
          <a:xfrm>
            <a:off x="9840896" y="316080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23831B-2C85-40C6-BC7D-97D9C3F33084}"/>
              </a:ext>
            </a:extLst>
          </p:cNvPr>
          <p:cNvSpPr/>
          <p:nvPr/>
        </p:nvSpPr>
        <p:spPr>
          <a:xfrm>
            <a:off x="6500431" y="5440917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6A2EAE-DED5-4BB6-9E54-37005D530F95}"/>
              </a:ext>
            </a:extLst>
          </p:cNvPr>
          <p:cNvSpPr/>
          <p:nvPr/>
        </p:nvSpPr>
        <p:spPr>
          <a:xfrm>
            <a:off x="7479608" y="544091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982DB-053F-4052-A271-4BF5A84B79FE}"/>
              </a:ext>
            </a:extLst>
          </p:cNvPr>
          <p:cNvSpPr/>
          <p:nvPr/>
        </p:nvSpPr>
        <p:spPr>
          <a:xfrm>
            <a:off x="8490179" y="544091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CCDF01A-50F8-4F9A-8874-D4AA579A46B5}"/>
              </a:ext>
            </a:extLst>
          </p:cNvPr>
          <p:cNvSpPr/>
          <p:nvPr/>
        </p:nvSpPr>
        <p:spPr>
          <a:xfrm>
            <a:off x="9469356" y="544091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30C8AA6-E77B-4BC4-958D-B9C5498FAB20}"/>
              </a:ext>
            </a:extLst>
          </p:cNvPr>
          <p:cNvSpPr/>
          <p:nvPr/>
        </p:nvSpPr>
        <p:spPr>
          <a:xfrm>
            <a:off x="981916" y="167351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36727"/>
              </p:ext>
            </p:extLst>
          </p:nvPr>
        </p:nvGraphicFramePr>
        <p:xfrm>
          <a:off x="456220" y="1303263"/>
          <a:ext cx="10403457" cy="2509086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onLoad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투입인력조회를 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457641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프로젝트 정보를 가져온다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행을 추가하고 삭제한다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페이징을 할 수 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B3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양식을 다운받는다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개발자 일괄 업로드를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5497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팝업호출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개발자 추가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6844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B6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8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0C67E0B-83BE-4377-901D-8947900E9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" b="16005"/>
          <a:stretch/>
        </p:blipFill>
        <p:spPr>
          <a:xfrm>
            <a:off x="1219485" y="897136"/>
            <a:ext cx="9819689" cy="57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112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은희</cp:lastModifiedBy>
  <cp:revision>30</cp:revision>
  <dcterms:created xsi:type="dcterms:W3CDTF">2020-03-22T13:28:01Z</dcterms:created>
  <dcterms:modified xsi:type="dcterms:W3CDTF">2020-08-24T07:19:13Z</dcterms:modified>
</cp:coreProperties>
</file>