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100" d="100"/>
          <a:sy n="100" d="100"/>
        </p:scale>
        <p:origin x="-58" y="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75732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스킬관리상세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40984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정헌철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2020.11.04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정헌철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8" y="731520"/>
            <a:ext cx="5665304" cy="59283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07104" y="471742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85166" y="537547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455033" y="6095640"/>
            <a:ext cx="225874" cy="27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647366" y="6095640"/>
            <a:ext cx="225874" cy="27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176971" y="765510"/>
            <a:ext cx="225874" cy="27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63348" y="551688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148506" y="561594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22220"/>
              </p:ext>
            </p:extLst>
          </p:nvPr>
        </p:nvGraphicFramePr>
        <p:xfrm>
          <a:off x="456220" y="1303263"/>
          <a:ext cx="10403457" cy="4053267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51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스킬관리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상세 팝업 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80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버튼 클릭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 등을 선택 할 열을 추가 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선택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 등을 선택 할 수 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 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버튼을 클릭하여 입력한 내용을 저장한다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 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버튼을 클릭하여 저장되어 있는 내용을 삭제한다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 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팝업을 닫는다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버튼 클릭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열을 삭제 한다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35725"/>
              </p:ext>
            </p:extLst>
          </p:nvPr>
        </p:nvGraphicFramePr>
        <p:xfrm>
          <a:off x="456220" y="1303263"/>
          <a:ext cx="10403457" cy="1806319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9783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7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108</Words>
  <Application>Microsoft Office PowerPoint</Application>
  <PresentationFormat>사용자 지정</PresentationFormat>
  <Paragraphs>89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16</cp:revision>
  <dcterms:created xsi:type="dcterms:W3CDTF">2020-03-22T13:28:01Z</dcterms:created>
  <dcterms:modified xsi:type="dcterms:W3CDTF">2020-11-05T01:46:09Z</dcterms:modified>
</cp:coreProperties>
</file>