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8/4/2020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8/4/2020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8/4/2020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8/4/2020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8/4/2020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8/4/2020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8/4/2020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프로젝트 명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/>
              <a:t>화면설계서</a:t>
            </a:r>
            <a:endParaRPr lang="en-US" altLang="ko-KR" sz="2800" b="1" dirty="0" smtClean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46980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/>
                <a:gridCol w="2048256"/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업무명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스킬관리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개 정 이 </a:t>
            </a:r>
            <a:r>
              <a:rPr lang="ko-KR" altLang="en-US" b="1" u="sng" dirty="0" err="1" smtClean="0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86447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/>
                <a:gridCol w="1719072"/>
                <a:gridCol w="5315712"/>
                <a:gridCol w="1828800"/>
                <a:gridCol w="1536192"/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6" y="1451919"/>
            <a:ext cx="10058400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00216" y="1451919"/>
            <a:ext cx="10058400" cy="1640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2742" y="137631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</a:t>
            </a:r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92761"/>
              </p:ext>
            </p:extLst>
          </p:nvPr>
        </p:nvGraphicFramePr>
        <p:xfrm>
          <a:off x="456220" y="1303263"/>
          <a:ext cx="10403457" cy="4871297"/>
        </p:xfrm>
        <a:graphic>
          <a:graphicData uri="http://schemas.openxmlformats.org/drawingml/2006/table">
            <a:tbl>
              <a:tblPr/>
              <a:tblGrid>
                <a:gridCol w="1938224"/>
                <a:gridCol w="8465233"/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271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Windows User</cp:lastModifiedBy>
  <cp:revision>9</cp:revision>
  <dcterms:created xsi:type="dcterms:W3CDTF">2020-03-22T13:28:01Z</dcterms:created>
  <dcterms:modified xsi:type="dcterms:W3CDTF">2020-08-04T09:01:25Z</dcterms:modified>
</cp:coreProperties>
</file>