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6614"/>
              </p:ext>
            </p:extLst>
          </p:nvPr>
        </p:nvGraphicFramePr>
        <p:xfrm>
          <a:off x="7063272" y="3731090"/>
          <a:ext cx="442159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796"/>
                <a:gridCol w="221079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</a:t>
                      </a:r>
                      <a:r>
                        <a:rPr lang="ko-KR" altLang="en-US" dirty="0" smtClean="0"/>
                        <a:t>등록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57007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2951407" y="671218"/>
            <a:ext cx="5706562" cy="6166183"/>
            <a:chOff x="2951406" y="671218"/>
            <a:chExt cx="6233785" cy="61661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"/>
            <a:stretch/>
          </p:blipFill>
          <p:spPr>
            <a:xfrm>
              <a:off x="2957384" y="671218"/>
              <a:ext cx="6227807" cy="397810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"/>
            <a:stretch/>
          </p:blipFill>
          <p:spPr>
            <a:xfrm>
              <a:off x="2951406" y="4258243"/>
              <a:ext cx="6228639" cy="2579158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759810" y="71216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418708" y="610460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825842" y="610460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101367" y="61433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2575"/>
              </p:ext>
            </p:extLst>
          </p:nvPr>
        </p:nvGraphicFramePr>
        <p:xfrm>
          <a:off x="456220" y="1303263"/>
          <a:ext cx="10403457" cy="3630633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 팝업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조회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프로젝트 선택 후 해당 팝업 호출 시 해당 프로젝트 정보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버튼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취소하고 팝업을 종료한다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저장한다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삭제한다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05602"/>
              </p:ext>
            </p:extLst>
          </p:nvPr>
        </p:nvGraphicFramePr>
        <p:xfrm>
          <a:off x="456220" y="1303263"/>
          <a:ext cx="10403457" cy="3506953"/>
        </p:xfrm>
        <a:graphic>
          <a:graphicData uri="http://schemas.openxmlformats.org/drawingml/2006/table">
            <a:tbl>
              <a:tblPr/>
              <a:tblGrid>
                <a:gridCol w="1938224"/>
                <a:gridCol w="1693047"/>
                <a:gridCol w="1693046"/>
                <a:gridCol w="1693047"/>
                <a:gridCol w="1464470"/>
                <a:gridCol w="1921623"/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프로젝트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프로젝트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원청사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원청사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계약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계약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매출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매출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공통 코드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업무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업무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공통 코드 관리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진행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진행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공통 코드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계약 기간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계약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요구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요구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추가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버튼으로 조작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공통 코드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242</Words>
  <Application>Microsoft Office PowerPoint</Application>
  <PresentationFormat>와이드스크린</PresentationFormat>
  <Paragraphs>104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22</cp:revision>
  <dcterms:created xsi:type="dcterms:W3CDTF">2020-03-22T13:28:01Z</dcterms:created>
  <dcterms:modified xsi:type="dcterms:W3CDTF">2020-10-15T08:25:29Z</dcterms:modified>
</cp:coreProperties>
</file>