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C8149-B511-48EA-8A58-FA1853032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0658CE-EBE5-426A-BA5C-BE8F33289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909EA-7A6A-425C-A3D9-285A4D73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20322-C139-41D6-917F-DD130F9D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D5799-AC04-4B52-8304-E62C7CF5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91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4695B-0D8C-456B-A5D1-081B1534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D05938-C338-428B-A599-16D24DE2C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4938D-5537-44F7-9149-7839B702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D593C-D416-4605-93B1-8D5FC63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86D1F-F79B-4235-9611-8D88B863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1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F1B9D3-FB3A-45E4-B67A-EEA0B8F3E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A87EF6-A540-459E-908D-C24AF2CB8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9A70E-8B41-4FC5-B4DD-21721EBD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6492D-0D72-4321-ADB8-99757C82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7E668-1D41-4D52-90C1-F282B303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76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A27D4-11AB-46BC-B2EF-44567B21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0BA6A1-471A-45E1-A84B-F0ECC9336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44296-DCE3-4648-BB1F-6D3B160C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D5120-D2A5-4974-907E-37A99F66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D676E-B45E-4A35-B38B-8C68F0AB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2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0B1A4-83A9-4A75-854C-E474E47A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2BF8F-0843-4ED4-9385-40CBCFB8F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71766-C0ED-47ED-8E7D-9D99F4BB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BC20D-B5B9-45A4-BAD8-B167FF41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1BB95-D6A5-4AFB-9E27-A4A34B58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9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70989-324B-449B-818E-6782FF27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7851E-2DF7-4D0B-B2D2-912548DEA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E096AD-A061-4403-A00F-0D6986E4C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AD77A-3D8B-4D26-841A-67409EBC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4E603C-5508-48C2-869B-F51C0C3A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3E8B1-A03A-41AE-87A9-931CCC07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6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EF5CB-9056-46A8-98F8-3466D31C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F52C1-08B3-4460-95C3-0DDB9D9C5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9A0775-A9A3-4773-BA57-692267F7A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FAF636-6BEE-41A9-A4A0-147B13316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8B8F90-1EAE-4CFB-AA61-EB6A6D290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1844A7-470D-4816-A74F-6304E606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974CDF-80A3-442C-A735-FDE2DB8E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5F6128-C00D-4D8E-B2EE-3586B003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4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4FE49-0949-4109-B1D2-C4A137AB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8ACF2B-DD6F-483E-8722-FF008C3A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B1003F-7C1F-4148-9F44-AB4B2C05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F1E67E-E1AA-444B-93B1-4EB66CDC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1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6D18EC-F8CA-4D9E-916E-85D5315B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CD3AFD-0918-4F6F-A64B-5BAFF7B3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AEC9C9-4576-40AE-8C84-6DD8BEAD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4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3CEC5-C649-49D0-9F2A-BDB925D3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C201C-8050-4EFA-9D80-895775D9D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2E4322-3A31-465D-B873-B57846BED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931F98-4304-48D8-89B1-44CA6243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D5E65-9D2A-4E00-ABE7-F8AB6460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5235C7-6DAA-4800-A978-B0DD0A21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5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158BC-1FDD-486F-9B49-1B806A2D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236058-003E-4AE5-8993-72D9E56B8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4B9A4D-3215-4316-956F-849B9EB6A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D0019-555B-4A6F-A871-E31F958A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94D322-CFC4-4BF0-BB87-9216E751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6F59BA-42D6-4436-B260-F21B24FD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48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B034D2-2CB5-42C6-B3AA-D2D9C010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FADB4A-E876-4F12-BEDB-1DAD25B9E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AD3F6-8F8D-4509-928B-7BF0231B8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48F0C-0F03-4E6A-A877-591F4C614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A75A1-3290-4CD0-969A-D41DF8B05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54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INFOGEN IMS </a:t>
            </a:r>
            <a:r>
              <a:rPr lang="ko-KR" altLang="en-US" sz="2400" b="1" dirty="0"/>
              <a:t>구축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/>
              <a:t>사용자지침서</a:t>
            </a:r>
            <a:r>
              <a:rPr lang="en-US" altLang="ko-KR" sz="2800" b="1" dirty="0"/>
              <a:t>(Online)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/>
              <a:t>OOO-XXX-AN-01</a:t>
            </a:r>
            <a:endParaRPr lang="en-US" altLang="ko-KR" sz="28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43739"/>
              </p:ext>
            </p:extLst>
          </p:nvPr>
        </p:nvGraphicFramePr>
        <p:xfrm>
          <a:off x="7388352" y="3731090"/>
          <a:ext cx="4096512" cy="1145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업무명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프로젝트 별 투입 현황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4503" y="193414"/>
            <a:ext cx="18053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/>
              <a:t>IMS</a:t>
            </a:r>
            <a:r>
              <a:rPr lang="ko-KR" altLang="en-US" sz="1500" dirty="0"/>
              <a:t> 구축 프로젝트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개 정 이 </a:t>
            </a:r>
            <a:r>
              <a:rPr lang="ko-KR" altLang="en-US" b="1" u="sng" dirty="0" err="1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262063"/>
              </p:ext>
            </p:extLst>
          </p:nvPr>
        </p:nvGraphicFramePr>
        <p:xfrm>
          <a:off x="300737" y="1377692"/>
          <a:ext cx="11537695" cy="52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5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변경내용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승인자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2020.11.05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최초작성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김은희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18B374C-1041-4581-BA62-0631144FC7D0}"/>
              </a:ext>
            </a:extLst>
          </p:cNvPr>
          <p:cNvSpPr txBox="1"/>
          <p:nvPr/>
        </p:nvSpPr>
        <p:spPr>
          <a:xfrm>
            <a:off x="10626837" y="194812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사용자지침서</a:t>
            </a:r>
          </a:p>
        </p:txBody>
      </p:sp>
    </p:spTree>
    <p:extLst>
      <p:ext uri="{BB962C8B-B14F-4D97-AF65-F5344CB8AC3E}">
        <p14:creationId xmlns:p14="http://schemas.microsoft.com/office/powerpoint/2010/main" val="29786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DACC6B3-D07D-4A35-AEBF-66BA60808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94" y="1742682"/>
            <a:ext cx="6517008" cy="4935475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9C4F918-4081-4791-8D2A-829FF061B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370578"/>
              </p:ext>
            </p:extLst>
          </p:nvPr>
        </p:nvGraphicFramePr>
        <p:xfrm>
          <a:off x="271803" y="745392"/>
          <a:ext cx="11523120" cy="76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823">
                  <a:extLst>
                    <a:ext uri="{9D8B030D-6E8A-4147-A177-3AD203B41FA5}">
                      <a16:colId xmlns:a16="http://schemas.microsoft.com/office/drawing/2014/main" val="3551754930"/>
                    </a:ext>
                  </a:extLst>
                </a:gridCol>
                <a:gridCol w="1952957">
                  <a:extLst>
                    <a:ext uri="{9D8B030D-6E8A-4147-A177-3AD203B41FA5}">
                      <a16:colId xmlns:a16="http://schemas.microsoft.com/office/drawing/2014/main" val="4022677618"/>
                    </a:ext>
                  </a:extLst>
                </a:gridCol>
                <a:gridCol w="1440390">
                  <a:extLst>
                    <a:ext uri="{9D8B030D-6E8A-4147-A177-3AD203B41FA5}">
                      <a16:colId xmlns:a16="http://schemas.microsoft.com/office/drawing/2014/main" val="2662749736"/>
                    </a:ext>
                  </a:extLst>
                </a:gridCol>
                <a:gridCol w="1849772">
                  <a:extLst>
                    <a:ext uri="{9D8B030D-6E8A-4147-A177-3AD203B41FA5}">
                      <a16:colId xmlns:a16="http://schemas.microsoft.com/office/drawing/2014/main" val="3071496927"/>
                    </a:ext>
                  </a:extLst>
                </a:gridCol>
                <a:gridCol w="1031008">
                  <a:extLst>
                    <a:ext uri="{9D8B030D-6E8A-4147-A177-3AD203B41FA5}">
                      <a16:colId xmlns:a16="http://schemas.microsoft.com/office/drawing/2014/main" val="2443176289"/>
                    </a:ext>
                  </a:extLst>
                </a:gridCol>
                <a:gridCol w="1440390">
                  <a:extLst>
                    <a:ext uri="{9D8B030D-6E8A-4147-A177-3AD203B41FA5}">
                      <a16:colId xmlns:a16="http://schemas.microsoft.com/office/drawing/2014/main" val="2422538866"/>
                    </a:ext>
                  </a:extLst>
                </a:gridCol>
                <a:gridCol w="1440390">
                  <a:extLst>
                    <a:ext uri="{9D8B030D-6E8A-4147-A177-3AD203B41FA5}">
                      <a16:colId xmlns:a16="http://schemas.microsoft.com/office/drawing/2014/main" val="1348454490"/>
                    </a:ext>
                  </a:extLst>
                </a:gridCol>
                <a:gridCol w="1440390">
                  <a:extLst>
                    <a:ext uri="{9D8B030D-6E8A-4147-A177-3AD203B41FA5}">
                      <a16:colId xmlns:a16="http://schemas.microsoft.com/office/drawing/2014/main" val="2957441163"/>
                    </a:ext>
                  </a:extLst>
                </a:gridCol>
              </a:tblGrid>
              <a:tr h="245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Lv1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프로젝트관리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Lv2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투입인원관리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Lv3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화면명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프로젝트 별 투입 현황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83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개요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/>
                      <a:r>
                        <a:rPr lang="ko-KR" altLang="en-US" sz="1000" dirty="0"/>
                        <a:t>프로젝트 별 투입 현황을 관리 할 수 있는 화면임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52389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5E5C6BE-28DC-4EFD-B8D0-5975940F37B6}"/>
              </a:ext>
            </a:extLst>
          </p:cNvPr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79CE12-E990-4539-8A28-EE265D1AD557}"/>
              </a:ext>
            </a:extLst>
          </p:cNvPr>
          <p:cNvSpPr txBox="1"/>
          <p:nvPr/>
        </p:nvSpPr>
        <p:spPr>
          <a:xfrm>
            <a:off x="10499604" y="260526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사용자지침서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BF19BA-44AD-4813-9C09-17C5DD3104E6}"/>
              </a:ext>
            </a:extLst>
          </p:cNvPr>
          <p:cNvSpPr/>
          <p:nvPr/>
        </p:nvSpPr>
        <p:spPr>
          <a:xfrm>
            <a:off x="1204680" y="2267731"/>
            <a:ext cx="5418541" cy="7065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46EFEBA-E5C5-4E17-BB65-08E8DA348944}"/>
              </a:ext>
            </a:extLst>
          </p:cNvPr>
          <p:cNvSpPr/>
          <p:nvPr/>
        </p:nvSpPr>
        <p:spPr>
          <a:xfrm>
            <a:off x="1047629" y="2160670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561933-BFF0-454A-B99B-86CB14A27904}"/>
              </a:ext>
            </a:extLst>
          </p:cNvPr>
          <p:cNvSpPr/>
          <p:nvPr/>
        </p:nvSpPr>
        <p:spPr>
          <a:xfrm>
            <a:off x="6244212" y="3204487"/>
            <a:ext cx="391366" cy="2527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FBAF6C9-6853-4CB6-B338-EF500FE0C8A8}"/>
              </a:ext>
            </a:extLst>
          </p:cNvPr>
          <p:cNvSpPr/>
          <p:nvPr/>
        </p:nvSpPr>
        <p:spPr>
          <a:xfrm>
            <a:off x="6082282" y="3073354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1FA940-BF97-4BC7-B0EB-1D2B99DD92BF}"/>
              </a:ext>
            </a:extLst>
          </p:cNvPr>
          <p:cNvSpPr/>
          <p:nvPr/>
        </p:nvSpPr>
        <p:spPr>
          <a:xfrm>
            <a:off x="5474132" y="6360994"/>
            <a:ext cx="666946" cy="2527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C445646-6703-4554-BFFF-AB7FCAA65B6F}"/>
              </a:ext>
            </a:extLst>
          </p:cNvPr>
          <p:cNvSpPr/>
          <p:nvPr/>
        </p:nvSpPr>
        <p:spPr>
          <a:xfrm>
            <a:off x="5246141" y="6217504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55F674-BB15-41F2-A160-882DCB38F886}"/>
              </a:ext>
            </a:extLst>
          </p:cNvPr>
          <p:cNvSpPr/>
          <p:nvPr/>
        </p:nvSpPr>
        <p:spPr>
          <a:xfrm>
            <a:off x="6202865" y="6353417"/>
            <a:ext cx="391366" cy="2527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3027417-3B30-4B48-9EF0-7DE2F4A94E3A}"/>
              </a:ext>
            </a:extLst>
          </p:cNvPr>
          <p:cNvSpPr/>
          <p:nvPr/>
        </p:nvSpPr>
        <p:spPr>
          <a:xfrm>
            <a:off x="6040935" y="6222284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123847-5E94-463D-B2FE-5704401E289C}"/>
              </a:ext>
            </a:extLst>
          </p:cNvPr>
          <p:cNvSpPr/>
          <p:nvPr/>
        </p:nvSpPr>
        <p:spPr>
          <a:xfrm>
            <a:off x="1204679" y="3490785"/>
            <a:ext cx="5418541" cy="26746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5585E83-123C-4BB3-874C-0615D63B8B96}"/>
              </a:ext>
            </a:extLst>
          </p:cNvPr>
          <p:cNvSpPr/>
          <p:nvPr/>
        </p:nvSpPr>
        <p:spPr>
          <a:xfrm>
            <a:off x="1042750" y="3297867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C86DA05-A7B5-405D-BD1A-36EB8F624B87}"/>
              </a:ext>
            </a:extLst>
          </p:cNvPr>
          <p:cNvSpPr/>
          <p:nvPr/>
        </p:nvSpPr>
        <p:spPr>
          <a:xfrm>
            <a:off x="6837177" y="1767452"/>
            <a:ext cx="252705" cy="2032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746AD7-C93B-4566-AA4A-5B00D42E2E4D}"/>
              </a:ext>
            </a:extLst>
          </p:cNvPr>
          <p:cNvSpPr/>
          <p:nvPr/>
        </p:nvSpPr>
        <p:spPr>
          <a:xfrm>
            <a:off x="6675247" y="1636319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graphicFrame>
        <p:nvGraphicFramePr>
          <p:cNvPr id="34" name="표 9">
            <a:extLst>
              <a:ext uri="{FF2B5EF4-FFF2-40B4-BE49-F238E27FC236}">
                <a16:creationId xmlns:a16="http://schemas.microsoft.com/office/drawing/2014/main" id="{463379EA-B47C-4EC5-8687-498FFE870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99101"/>
              </p:ext>
            </p:extLst>
          </p:nvPr>
        </p:nvGraphicFramePr>
        <p:xfrm>
          <a:off x="7629707" y="1600512"/>
          <a:ext cx="4165216" cy="352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825">
                  <a:extLst>
                    <a:ext uri="{9D8B030D-6E8A-4147-A177-3AD203B41FA5}">
                      <a16:colId xmlns:a16="http://schemas.microsoft.com/office/drawing/2014/main" val="1182150660"/>
                    </a:ext>
                  </a:extLst>
                </a:gridCol>
                <a:gridCol w="3176391">
                  <a:extLst>
                    <a:ext uri="{9D8B030D-6E8A-4147-A177-3AD203B41FA5}">
                      <a16:colId xmlns:a16="http://schemas.microsoft.com/office/drawing/2014/main" val="4147934373"/>
                    </a:ext>
                  </a:extLst>
                </a:gridCol>
              </a:tblGrid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메뉴경로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72795"/>
                  </a:ext>
                </a:extLst>
              </a:tr>
              <a:tr h="1846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프로젝트 관리 </a:t>
                      </a:r>
                      <a:r>
                        <a:rPr lang="en-US" altLang="ko-KR" sz="800" dirty="0"/>
                        <a:t>&gt; </a:t>
                      </a:r>
                      <a:r>
                        <a:rPr lang="ko-KR" altLang="en-US" sz="800" dirty="0"/>
                        <a:t>프로젝트 별 투입 현황 관리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73336"/>
                  </a:ext>
                </a:extLst>
              </a:tr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Description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349900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프로젝트 정보 로드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849731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A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800" dirty="0"/>
                        <a:t>프로젝트관리 화면에서 선택한 해당 프로젝트 정보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프로젝트 명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계약코드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업무구분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프로젝트 계약기간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를 조회하여 셋팅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252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투입인력 삭제 버튼 클릭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739555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B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프로젝트 투입 인원을 삭제한다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676788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프로젝트 투입인력 조회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40656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화면이 로드 될 때 프로젝트 투입인력을 조회한다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29302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개발자 추가 버튼 클릭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802784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개발자 추가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팝업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이 호출된다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 버튼 클릭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E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투입인력이 저장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추가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수정</a:t>
                      </a:r>
                      <a:r>
                        <a:rPr lang="en-US" altLang="ko-KR" sz="800" dirty="0"/>
                        <a:t>) </a:t>
                      </a:r>
                      <a:r>
                        <a:rPr lang="ko-KR" altLang="en-US" sz="800" dirty="0"/>
                        <a:t>된다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 닫기 버튼 클릭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F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프로젝트 별 투입 현황 관리 팝업창이 닫힌다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18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166</Words>
  <Application>Microsoft Office PowerPoint</Application>
  <PresentationFormat>와이드스크린</PresentationFormat>
  <Paragraphs>62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은희</cp:lastModifiedBy>
  <cp:revision>17</cp:revision>
  <dcterms:created xsi:type="dcterms:W3CDTF">2020-11-04T06:58:53Z</dcterms:created>
  <dcterms:modified xsi:type="dcterms:W3CDTF">2020-11-05T04:55:42Z</dcterms:modified>
</cp:coreProperties>
</file>