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71207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90496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30" y="1040550"/>
            <a:ext cx="4988154" cy="5360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44694" y="110172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58132" y="588250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82787" y="588250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07442" y="588250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6320"/>
              </p:ext>
            </p:extLst>
          </p:nvPr>
        </p:nvGraphicFramePr>
        <p:xfrm>
          <a:off x="456220" y="1303263"/>
          <a:ext cx="10403457" cy="3538584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등록 팝업 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84517"/>
              </p:ext>
            </p:extLst>
          </p:nvPr>
        </p:nvGraphicFramePr>
        <p:xfrm>
          <a:off x="456220" y="1303263"/>
          <a:ext cx="10403457" cy="2311831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000-0000-0000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0000-00-00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136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21</cp:revision>
  <dcterms:created xsi:type="dcterms:W3CDTF">2020-03-22T13:28:01Z</dcterms:created>
  <dcterms:modified xsi:type="dcterms:W3CDTF">2020-09-05T12:11:55Z</dcterms:modified>
</cp:coreProperties>
</file>