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D0D-AFBD-4432-9DCA-AD4223AB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50CBC-3C9C-4D7B-ACE7-5358AF1B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D2029-C347-4697-A2CA-1DE3643C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08876-2AB0-4BF1-8895-4313E394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CAA3A-D625-480F-AD81-1479EF43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6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89ACE-1273-4C36-93EB-98F70852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CD827-0EA4-49CD-93EA-58EA074C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B5304-7642-41C7-ADF9-71D66399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52811-2515-4442-88BD-77E6D5ED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0456F-B0B1-4043-9B0F-2D541C10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4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9FDB7A-A13F-4492-BEAB-5D822EC43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19434A-B7D9-47B5-9FC9-C0897B056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0910C-3B5A-4A96-90F2-D9CA4F21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08A0B-A019-4792-A4F3-3EA67E7E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85170-737A-40E2-9939-3D1F6C71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35CBF-7777-4334-A7CB-35890698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F515-40B6-4F2D-9AC5-7E5129DC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FF4C4-6044-4261-86F7-56B447B9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7683-B70A-4344-9BBC-CFBE1A26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6A6C2-B649-40CF-9E6A-1BC6FCED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3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55E9-F6A5-4EC9-8E40-06113686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D6170-84BB-43FC-ADE8-E699F59D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98C26-AAE8-4818-BD44-A789E075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A23D2-B52B-4F8E-BF00-235C75ED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52583-9A3E-405E-8271-EEF88DC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8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B707B-247F-4711-AA97-B882442A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00B6B-EA99-4EC6-B898-4A955272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E1294-DD92-4E23-B9BA-B8B69CF44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6E418-58CD-452E-A4E9-5403203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2AC61-7BA9-472D-A8D9-B642DEC0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CC4FA-08DD-496A-A9C3-7C7446B5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009DB-2C8C-4376-BB67-2227089A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BFFA7-748E-4FFF-8206-619556B5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5185A-2614-490D-8AB0-FCB8CC28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639E4-618C-4B78-BFCD-96F69194F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0071D-DE8C-4264-8C8D-BDA1D196D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02931-696E-4239-B9CF-89131A1C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B2A050-439D-423B-8B46-71AAEED8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88F8-168E-4FDB-84BF-18D9D05C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A03D0-C545-4500-B282-17EB9A70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503E76-3A95-4365-9C45-9B01DB9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5E8096-F8CC-40E6-9B35-75570735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5DB6C-B655-48E6-86B4-19E4CA9D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1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E312E-ABF4-4392-A031-58EAE753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433AE-E159-4933-86A9-BBA0893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1F202-F907-484D-85E1-B63E1295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951A2-3ECE-4CF6-AC25-DFD03F2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738D6-ACF9-48BF-BBF9-3EB9240C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7E39A-F8B7-409D-BD08-AB8DC6079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96BA-EC87-40A7-8073-BEA49295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25A3-4BFA-49BC-A74E-53CABE1F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E828-4A3B-4226-9289-34A518E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4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3F7A-0D38-4FCA-89ED-87FC227C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6412AC-8D08-4604-A973-82885FCD3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DBE75-0AEE-4D21-B102-5C7BB7AE1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6B21-7F21-4AF0-BA36-A209080C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6F8E1-FA7D-401C-B842-CFFC689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FA89E-1E25-457B-9E17-2D677F81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504CF-527E-482F-A189-C6A8975A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FA7C2-5D36-40A7-A67D-03D07201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51C05-8382-407D-9408-B4A308DE3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E035-6641-49E1-8739-E9923BB0574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A2A79-E07D-4C0B-95E7-F0975042C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F9D1D-15CE-4130-8CB8-D4BAA2FE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696D7F7-B173-4894-AC97-58052E288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96528"/>
              </p:ext>
            </p:extLst>
          </p:nvPr>
        </p:nvGraphicFramePr>
        <p:xfrm>
          <a:off x="1343472" y="3140968"/>
          <a:ext cx="3528392" cy="16561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657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추상 여부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역할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98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메소드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EBC2DE-DB1D-4982-9DC2-400B6108CB1C}"/>
              </a:ext>
            </a:extLst>
          </p:cNvPr>
          <p:cNvSpPr txBox="1"/>
          <p:nvPr/>
        </p:nvSpPr>
        <p:spPr>
          <a:xfrm>
            <a:off x="2604966" y="2556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설명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4B5144-8E34-4E9A-93C3-D8336E073990}"/>
              </a:ext>
            </a:extLst>
          </p:cNvPr>
          <p:cNvCxnSpPr/>
          <p:nvPr/>
        </p:nvCxnSpPr>
        <p:spPr>
          <a:xfrm>
            <a:off x="6528048" y="3284984"/>
            <a:ext cx="2736304" cy="0"/>
          </a:xfrm>
          <a:prstGeom prst="straightConnector1">
            <a:avLst/>
          </a:prstGeom>
          <a:ln w="381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740FCB-C8D2-4538-A3C1-24ADA4DF196F}"/>
              </a:ext>
            </a:extLst>
          </p:cNvPr>
          <p:cNvCxnSpPr/>
          <p:nvPr/>
        </p:nvCxnSpPr>
        <p:spPr>
          <a:xfrm>
            <a:off x="6528048" y="4797152"/>
            <a:ext cx="2736304" cy="0"/>
          </a:xfrm>
          <a:prstGeom prst="straightConnector1">
            <a:avLst/>
          </a:prstGeom>
          <a:ln w="381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C8E32B-15F4-46F4-ABED-D84488E9A816}"/>
              </a:ext>
            </a:extLst>
          </p:cNvPr>
          <p:cNvSpPr txBox="1"/>
          <p:nvPr/>
        </p:nvSpPr>
        <p:spPr>
          <a:xfrm>
            <a:off x="5311170" y="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템플릿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92F4B-BD9E-44A7-91CE-BD070117D450}"/>
              </a:ext>
            </a:extLst>
          </p:cNvPr>
          <p:cNvSpPr txBox="1"/>
          <p:nvPr/>
        </p:nvSpPr>
        <p:spPr>
          <a:xfrm>
            <a:off x="7464152" y="2556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의존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AC3A8-AB4F-414B-8CA3-1A0EA5E6EECA}"/>
              </a:ext>
            </a:extLst>
          </p:cNvPr>
          <p:cNvSpPr txBox="1"/>
          <p:nvPr/>
        </p:nvSpPr>
        <p:spPr>
          <a:xfrm>
            <a:off x="7464152" y="4149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232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980885-E124-43CA-9D9D-82C12A8D06E4}"/>
              </a:ext>
            </a:extLst>
          </p:cNvPr>
          <p:cNvSpPr/>
          <p:nvPr/>
        </p:nvSpPr>
        <p:spPr>
          <a:xfrm>
            <a:off x="2040470" y="1412776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E155EB-30C7-476C-93DA-850826813BAD}"/>
              </a:ext>
            </a:extLst>
          </p:cNvPr>
          <p:cNvSpPr/>
          <p:nvPr/>
        </p:nvSpPr>
        <p:spPr>
          <a:xfrm>
            <a:off x="3098304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 로봇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B313D4-A94C-42F4-9A47-6AC2637B3F8F}"/>
              </a:ext>
            </a:extLst>
          </p:cNvPr>
          <p:cNvSpPr/>
          <p:nvPr/>
        </p:nvSpPr>
        <p:spPr>
          <a:xfrm>
            <a:off x="5519936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 자동차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11DB2B-0573-4218-AAC8-B52C0AB0EB7C}"/>
              </a:ext>
            </a:extLst>
          </p:cNvPr>
          <p:cNvSpPr/>
          <p:nvPr/>
        </p:nvSpPr>
        <p:spPr>
          <a:xfrm>
            <a:off x="7941568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 레고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12C6B2-4813-4EDF-A594-3AF7F5EFD8E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07270" y="2309246"/>
            <a:ext cx="1057834" cy="1801908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5021BA-FB91-475E-BA1F-9425C97ED41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107270" y="2309246"/>
            <a:ext cx="3479466" cy="1801908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B66B91-1367-43D6-9A82-79F23A831D6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107270" y="2309246"/>
            <a:ext cx="5901098" cy="1801908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3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980885-E124-43CA-9D9D-82C12A8D06E4}"/>
              </a:ext>
            </a:extLst>
          </p:cNvPr>
          <p:cNvSpPr/>
          <p:nvPr/>
        </p:nvSpPr>
        <p:spPr>
          <a:xfrm>
            <a:off x="2040470" y="1412776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C6D46D-8E0C-44ED-B1FC-DB0D4CFFF3F7}"/>
              </a:ext>
            </a:extLst>
          </p:cNvPr>
          <p:cNvSpPr/>
          <p:nvPr/>
        </p:nvSpPr>
        <p:spPr>
          <a:xfrm>
            <a:off x="5519936" y="1412776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ko-KR" altLang="en-US" dirty="0">
                <a:solidFill>
                  <a:schemeClr val="tx1"/>
                </a:solidFill>
              </a:rPr>
              <a:t>추상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E155EB-30C7-476C-93DA-850826813BAD}"/>
              </a:ext>
            </a:extLst>
          </p:cNvPr>
          <p:cNvSpPr/>
          <p:nvPr/>
        </p:nvSpPr>
        <p:spPr>
          <a:xfrm>
            <a:off x="3098304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B313D4-A94C-42F4-9A47-6AC2637B3F8F}"/>
              </a:ext>
            </a:extLst>
          </p:cNvPr>
          <p:cNvSpPr/>
          <p:nvPr/>
        </p:nvSpPr>
        <p:spPr>
          <a:xfrm>
            <a:off x="5519936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11DB2B-0573-4218-AAC8-B52C0AB0EB7C}"/>
              </a:ext>
            </a:extLst>
          </p:cNvPr>
          <p:cNvSpPr/>
          <p:nvPr/>
        </p:nvSpPr>
        <p:spPr>
          <a:xfrm>
            <a:off x="7941568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레고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12C6B2-4813-4EDF-A594-3AF7F5EFD8E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74070" y="1861011"/>
            <a:ext cx="1345866" cy="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2E22DA-9185-4364-9DEC-4FA8E06B33E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65104" y="2309246"/>
            <a:ext cx="2146920" cy="1801908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AD2576-0B40-4EF2-8B6D-DEEB47279F1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6586736" y="2309246"/>
            <a:ext cx="0" cy="1801908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990334-957D-4A2A-9DCC-06D13F6729E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874769" y="2309246"/>
            <a:ext cx="2133599" cy="1801908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2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B581C6E-B81A-492F-9254-F73AEBB5C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64079"/>
              </p:ext>
            </p:extLst>
          </p:nvPr>
        </p:nvGraphicFramePr>
        <p:xfrm>
          <a:off x="191344" y="808700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Context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Operation()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FF894A-BF52-48D0-B435-3D046D972367}"/>
              </a:ext>
            </a:extLst>
          </p:cNvPr>
          <p:cNvSpPr txBox="1"/>
          <p:nvPr/>
        </p:nvSpPr>
        <p:spPr>
          <a:xfrm>
            <a:off x="1247654" y="2262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행위자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1B01C5E1-0AFC-4CDC-AD05-7F0430C6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90312"/>
              </p:ext>
            </p:extLst>
          </p:nvPr>
        </p:nvGraphicFramePr>
        <p:xfrm>
          <a:off x="6475613" y="808700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&lt;&lt;interface&gt;&gt;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4A660C-667A-4B3C-BC5C-0C577B3304A4}"/>
              </a:ext>
            </a:extLst>
          </p:cNvPr>
          <p:cNvSpPr txBox="1"/>
          <p:nvPr/>
        </p:nvSpPr>
        <p:spPr>
          <a:xfrm>
            <a:off x="7179262" y="222412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>
                <a:solidFill>
                  <a:srgbClr val="C00000"/>
                </a:solidFill>
              </a:rPr>
              <a:t>전략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추상</a:t>
            </a:r>
            <a:r>
              <a:rPr lang="en-US" altLang="ko-KR" sz="3200" b="1" dirty="0">
                <a:solidFill>
                  <a:srgbClr val="C00000"/>
                </a:solidFill>
              </a:rPr>
              <a:t>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BD7246-8C9F-4278-8726-FE2FBE6B549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719736" y="1614794"/>
            <a:ext cx="2755877" cy="0"/>
          </a:xfrm>
          <a:prstGeom prst="straightConnector1">
            <a:avLst/>
          </a:prstGeom>
          <a:ln w="381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BCED459B-80DA-471B-96DA-3293A37D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3250"/>
              </p:ext>
            </p:extLst>
          </p:nvPr>
        </p:nvGraphicFramePr>
        <p:xfrm>
          <a:off x="4711417" y="4437112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Strategy1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98EE77-9843-4496-9C14-160D30549AC5}"/>
              </a:ext>
            </a:extLst>
          </p:cNvPr>
          <p:cNvSpPr txBox="1"/>
          <p:nvPr/>
        </p:nvSpPr>
        <p:spPr>
          <a:xfrm>
            <a:off x="5854287" y="3850824"/>
            <a:ext cx="1242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전략</a:t>
            </a:r>
            <a:r>
              <a:rPr lang="en-US" altLang="ko-KR" sz="3200" b="1" dirty="0">
                <a:solidFill>
                  <a:srgbClr val="C00000"/>
                </a:solidFill>
              </a:rPr>
              <a:t>1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6B10C50A-726D-452A-AB17-57E5C575D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0483"/>
              </p:ext>
            </p:extLst>
          </p:nvPr>
        </p:nvGraphicFramePr>
        <p:xfrm>
          <a:off x="8400256" y="4437112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Strategy2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0EE5794-17A2-4FF5-A4D5-C25441C749CA}"/>
              </a:ext>
            </a:extLst>
          </p:cNvPr>
          <p:cNvSpPr txBox="1"/>
          <p:nvPr/>
        </p:nvSpPr>
        <p:spPr>
          <a:xfrm>
            <a:off x="9543127" y="385082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전략</a:t>
            </a:r>
            <a:r>
              <a:rPr lang="en-US" altLang="ko-KR" sz="3200" b="1" dirty="0">
                <a:solidFill>
                  <a:srgbClr val="C00000"/>
                </a:solidFill>
              </a:rPr>
              <a:t>2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A0C556-5A7E-4972-BBE3-35710247C2C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5400000" flipH="1" flipV="1">
            <a:off x="6642742" y="2253758"/>
            <a:ext cx="1429936" cy="1764197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3">
            <a:extLst>
              <a:ext uri="{FF2B5EF4-FFF2-40B4-BE49-F238E27FC236}">
                <a16:creationId xmlns:a16="http://schemas.microsoft.com/office/drawing/2014/main" id="{1CEE3B9E-1875-477F-98BF-BE8904129CE0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8487162" y="2173535"/>
            <a:ext cx="1429936" cy="1924642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38FCB0-9DD6-443F-AFAE-D5AF310174A2}"/>
              </a:ext>
            </a:extLst>
          </p:cNvPr>
          <p:cNvSpPr txBox="1"/>
          <p:nvPr/>
        </p:nvSpPr>
        <p:spPr>
          <a:xfrm>
            <a:off x="4680535" y="12454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의존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B5F3F-0E37-416E-B10D-51DAF0BC32A4}"/>
              </a:ext>
            </a:extLst>
          </p:cNvPr>
          <p:cNvSpPr txBox="1"/>
          <p:nvPr/>
        </p:nvSpPr>
        <p:spPr>
          <a:xfrm>
            <a:off x="7904140" y="3135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6065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B581C6E-B81A-492F-9254-F73AEBB5C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99321"/>
              </p:ext>
            </p:extLst>
          </p:nvPr>
        </p:nvGraphicFramePr>
        <p:xfrm>
          <a:off x="191344" y="808700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Context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FF894A-BF52-48D0-B435-3D046D972367}"/>
              </a:ext>
            </a:extLst>
          </p:cNvPr>
          <p:cNvSpPr txBox="1"/>
          <p:nvPr/>
        </p:nvSpPr>
        <p:spPr>
          <a:xfrm>
            <a:off x="970331" y="226257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상태 주인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1B01C5E1-0AFC-4CDC-AD05-7F0430C6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499461"/>
              </p:ext>
            </p:extLst>
          </p:nvPr>
        </p:nvGraphicFramePr>
        <p:xfrm>
          <a:off x="6475613" y="808700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&lt;&lt;interface&gt;&gt;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Operation()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4A660C-667A-4B3C-BC5C-0C577B3304A4}"/>
              </a:ext>
            </a:extLst>
          </p:cNvPr>
          <p:cNvSpPr txBox="1"/>
          <p:nvPr/>
        </p:nvSpPr>
        <p:spPr>
          <a:xfrm>
            <a:off x="7179262" y="222412"/>
            <a:ext cx="212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상태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추상</a:t>
            </a:r>
            <a:r>
              <a:rPr lang="en-US" altLang="ko-KR" sz="3200" b="1" dirty="0">
                <a:solidFill>
                  <a:srgbClr val="C00000"/>
                </a:solidFill>
              </a:rPr>
              <a:t>)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BD7246-8C9F-4278-8726-FE2FBE6B549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719736" y="1614794"/>
            <a:ext cx="2755877" cy="0"/>
          </a:xfrm>
          <a:prstGeom prst="straightConnector1">
            <a:avLst/>
          </a:prstGeom>
          <a:ln w="381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BCED459B-80DA-471B-96DA-3293A37D0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94487"/>
              </p:ext>
            </p:extLst>
          </p:nvPr>
        </p:nvGraphicFramePr>
        <p:xfrm>
          <a:off x="4711417" y="4437112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State1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Operation()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98EE77-9843-4496-9C14-160D30549AC5}"/>
              </a:ext>
            </a:extLst>
          </p:cNvPr>
          <p:cNvSpPr txBox="1"/>
          <p:nvPr/>
        </p:nvSpPr>
        <p:spPr>
          <a:xfrm>
            <a:off x="5854287" y="3850824"/>
            <a:ext cx="1242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상태</a:t>
            </a:r>
            <a:r>
              <a:rPr lang="en-US" altLang="ko-KR" sz="3200" b="1" dirty="0">
                <a:solidFill>
                  <a:srgbClr val="C00000"/>
                </a:solidFill>
              </a:rPr>
              <a:t>1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6B10C50A-726D-452A-AB17-57E5C575D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360027"/>
              </p:ext>
            </p:extLst>
          </p:nvPr>
        </p:nvGraphicFramePr>
        <p:xfrm>
          <a:off x="8400256" y="4437112"/>
          <a:ext cx="3528392" cy="161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81191634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State2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4119"/>
                  </a:ext>
                </a:extLst>
              </a:tr>
              <a:tr h="972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Operation()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7829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0EE5794-17A2-4FF5-A4D5-C25441C749CA}"/>
              </a:ext>
            </a:extLst>
          </p:cNvPr>
          <p:cNvSpPr txBox="1"/>
          <p:nvPr/>
        </p:nvSpPr>
        <p:spPr>
          <a:xfrm>
            <a:off x="9543126" y="3850824"/>
            <a:ext cx="1242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</a:rPr>
              <a:t>상태</a:t>
            </a:r>
            <a:r>
              <a:rPr lang="en-US" altLang="ko-KR" sz="3200" b="1" dirty="0">
                <a:solidFill>
                  <a:srgbClr val="C00000"/>
                </a:solidFill>
              </a:rPr>
              <a:t>2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AA0C556-5A7E-4972-BBE3-35710247C2C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rot="5400000" flipH="1" flipV="1">
            <a:off x="6642742" y="2253758"/>
            <a:ext cx="1429936" cy="1764197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3">
            <a:extLst>
              <a:ext uri="{FF2B5EF4-FFF2-40B4-BE49-F238E27FC236}">
                <a16:creationId xmlns:a16="http://schemas.microsoft.com/office/drawing/2014/main" id="{1CEE3B9E-1875-477F-98BF-BE8904129CE0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16200000" flipV="1">
            <a:off x="8487162" y="2173535"/>
            <a:ext cx="1429936" cy="1924642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38FCB0-9DD6-443F-AFAE-D5AF310174A2}"/>
              </a:ext>
            </a:extLst>
          </p:cNvPr>
          <p:cNvSpPr txBox="1"/>
          <p:nvPr/>
        </p:nvSpPr>
        <p:spPr>
          <a:xfrm>
            <a:off x="4680535" y="12454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의존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B5F3F-0E37-416E-B10D-51DAF0BC32A4}"/>
              </a:ext>
            </a:extLst>
          </p:cNvPr>
          <p:cNvSpPr txBox="1"/>
          <p:nvPr/>
        </p:nvSpPr>
        <p:spPr>
          <a:xfrm>
            <a:off x="7904140" y="3135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14429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78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세영</dc:creator>
  <cp:lastModifiedBy>오 세영</cp:lastModifiedBy>
  <cp:revision>7</cp:revision>
  <dcterms:created xsi:type="dcterms:W3CDTF">2020-12-18T15:55:08Z</dcterms:created>
  <dcterms:modified xsi:type="dcterms:W3CDTF">2020-12-20T08:10:09Z</dcterms:modified>
</cp:coreProperties>
</file>