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D0D-AFBD-4432-9DCA-AD4223AB4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150CBC-3C9C-4D7B-ACE7-5358AF1B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D2029-C347-4697-A2CA-1DE3643C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08876-2AB0-4BF1-8895-4313E394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CAA3A-D625-480F-AD81-1479EF43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6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89ACE-1273-4C36-93EB-98F70852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CD827-0EA4-49CD-93EA-58EA074C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B5304-7642-41C7-ADF9-71D66399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52811-2515-4442-88BD-77E6D5ED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0456F-B0B1-4043-9B0F-2D541C10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4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9FDB7A-A13F-4492-BEAB-5D822EC43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9434A-B7D9-47B5-9FC9-C0897B056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0910C-3B5A-4A96-90F2-D9CA4F21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08A0B-A019-4792-A4F3-3EA67E7E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85170-737A-40E2-9939-3D1F6C71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35CBF-7777-4334-A7CB-35890698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F515-40B6-4F2D-9AC5-7E5129DC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FF4C4-6044-4261-86F7-56B447B9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F7683-B70A-4344-9BBC-CFBE1A26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6A6C2-B649-40CF-9E6A-1BC6FCED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43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C55E9-F6A5-4EC9-8E40-061136867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D6170-84BB-43FC-ADE8-E699F59D6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98C26-AAE8-4818-BD44-A789E075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A23D2-B52B-4F8E-BF00-235C75ED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52583-9A3E-405E-8271-EEF88DCF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8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707B-247F-4711-AA97-B882442A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00B6B-EA99-4EC6-B898-4A955272B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E1294-DD92-4E23-B9BA-B8B69CF44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B6E418-58CD-452E-A4E9-5403203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2AC61-7BA9-472D-A8D9-B642DEC0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CC4FA-08DD-496A-A9C3-7C7446B5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15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009DB-2C8C-4376-BB67-2227089A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BFFA7-748E-4FFF-8206-619556B5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B5185A-2614-490D-8AB0-FCB8CC28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639E4-618C-4B78-BFCD-96F69194F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0071D-DE8C-4264-8C8D-BDA1D196D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02931-696E-4239-B9CF-89131A1C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B2A050-439D-423B-8B46-71AAEED8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D88F8-168E-4FDB-84BF-18D9D05C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9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A03D0-C545-4500-B282-17EB9A70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503E76-3A95-4365-9C45-9B01DB9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5E8096-F8CC-40E6-9B35-75570735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05DB6C-B655-48E6-86B4-19E4CA9D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E312E-ABF4-4392-A031-58EAE753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433AE-E159-4933-86A9-BBA08933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1F202-F907-484D-85E1-B63E1295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8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951A2-3ECE-4CF6-AC25-DFD03F2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738D6-ACF9-48BF-BBF9-3EB9240C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7E39A-F8B7-409D-BD08-AB8DC6079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96BA-EC87-40A7-8073-BEA49295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25A3-4BFA-49BC-A74E-53CABE1F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7E828-4A3B-4226-9289-34A518E5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4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3F7A-0D38-4FCA-89ED-87FC227C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6412AC-8D08-4604-A973-82885FCD3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DBE75-0AEE-4D21-B102-5C7BB7AE1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2F6B21-7F21-4AF0-BA36-A209080C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6F8E1-FA7D-401C-B842-CFFC689A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FA89E-1E25-457B-9E17-2D677F81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9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A504CF-527E-482F-A189-C6A8975A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FA7C2-5D36-40A7-A67D-03D07201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51C05-8382-407D-9408-B4A308DE3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E035-6641-49E1-8739-E9923BB05744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A2A79-E07D-4C0B-95E7-F0975042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F9D1D-15CE-4130-8CB8-D4BAA2FE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777B-A32C-485A-B6EC-EA3D25E7E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980885-E124-43CA-9D9D-82C12A8D06E4}"/>
              </a:ext>
            </a:extLst>
          </p:cNvPr>
          <p:cNvSpPr/>
          <p:nvPr/>
        </p:nvSpPr>
        <p:spPr>
          <a:xfrm>
            <a:off x="2040470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E155EB-30C7-476C-93DA-850826813BAD}"/>
              </a:ext>
            </a:extLst>
          </p:cNvPr>
          <p:cNvSpPr/>
          <p:nvPr/>
        </p:nvSpPr>
        <p:spPr>
          <a:xfrm>
            <a:off x="3098304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로봇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B313D4-A94C-42F4-9A47-6AC2637B3F8F}"/>
              </a:ext>
            </a:extLst>
          </p:cNvPr>
          <p:cNvSpPr/>
          <p:nvPr/>
        </p:nvSpPr>
        <p:spPr>
          <a:xfrm>
            <a:off x="5519936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자동차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11DB2B-0573-4218-AAC8-B52C0AB0EB7C}"/>
              </a:ext>
            </a:extLst>
          </p:cNvPr>
          <p:cNvSpPr/>
          <p:nvPr/>
        </p:nvSpPr>
        <p:spPr>
          <a:xfrm>
            <a:off x="7941568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 레고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12C6B2-4813-4EDF-A594-3AF7F5EFD8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07270" y="2309246"/>
            <a:ext cx="1057834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5021BA-FB91-475E-BA1F-9425C97ED41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107270" y="2309246"/>
            <a:ext cx="3479466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B66B91-1367-43D6-9A82-79F23A831D63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107270" y="2309246"/>
            <a:ext cx="5901098" cy="1801908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3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980885-E124-43CA-9D9D-82C12A8D06E4}"/>
              </a:ext>
            </a:extLst>
          </p:cNvPr>
          <p:cNvSpPr/>
          <p:nvPr/>
        </p:nvSpPr>
        <p:spPr>
          <a:xfrm>
            <a:off x="2040470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C6D46D-8E0C-44ED-B1FC-DB0D4CFFF3F7}"/>
              </a:ext>
            </a:extLst>
          </p:cNvPr>
          <p:cNvSpPr/>
          <p:nvPr/>
        </p:nvSpPr>
        <p:spPr>
          <a:xfrm>
            <a:off x="5519936" y="1412776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ko-KR" altLang="en-US" dirty="0">
                <a:solidFill>
                  <a:schemeClr val="tx1"/>
                </a:solidFill>
              </a:rPr>
              <a:t>추상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장난감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2E155EB-30C7-476C-93DA-850826813BAD}"/>
              </a:ext>
            </a:extLst>
          </p:cNvPr>
          <p:cNvSpPr/>
          <p:nvPr/>
        </p:nvSpPr>
        <p:spPr>
          <a:xfrm>
            <a:off x="3098304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로봇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EB313D4-A94C-42F4-9A47-6AC2637B3F8F}"/>
              </a:ext>
            </a:extLst>
          </p:cNvPr>
          <p:cNvSpPr/>
          <p:nvPr/>
        </p:nvSpPr>
        <p:spPr>
          <a:xfrm>
            <a:off x="5519936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11DB2B-0573-4218-AAC8-B52C0AB0EB7C}"/>
              </a:ext>
            </a:extLst>
          </p:cNvPr>
          <p:cNvSpPr/>
          <p:nvPr/>
        </p:nvSpPr>
        <p:spPr>
          <a:xfrm>
            <a:off x="7941568" y="4111154"/>
            <a:ext cx="2133600" cy="896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레고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12C6B2-4813-4EDF-A594-3AF7F5EFD8E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174070" y="1861011"/>
            <a:ext cx="1345866" cy="0"/>
          </a:xfrm>
          <a:prstGeom prst="straightConnector1">
            <a:avLst/>
          </a:prstGeom>
          <a:ln w="38100" cap="rnd">
            <a:solidFill>
              <a:schemeClr val="tx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2E22DA-9185-4364-9DEC-4FA8E06B33E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65104" y="2309246"/>
            <a:ext cx="2146920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AD2576-0B40-4EF2-8B6D-DEEB47279F1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6586736" y="2309246"/>
            <a:ext cx="0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990334-957D-4A2A-9DCC-06D13F6729E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874769" y="2309246"/>
            <a:ext cx="2133599" cy="1801908"/>
          </a:xfrm>
          <a:prstGeom prst="straightConnector1">
            <a:avLst/>
          </a:prstGeom>
          <a:ln w="38100" cap="sq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2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세영</dc:creator>
  <cp:lastModifiedBy>오 세영</cp:lastModifiedBy>
  <cp:revision>2</cp:revision>
  <dcterms:created xsi:type="dcterms:W3CDTF">2020-12-18T15:55:08Z</dcterms:created>
  <dcterms:modified xsi:type="dcterms:W3CDTF">2020-12-18T16:04:56Z</dcterms:modified>
</cp:coreProperties>
</file>