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2" r:id="rId4"/>
    <p:sldMasterId id="2147484263" r:id="rId5"/>
  </p:sldMasterIdLst>
  <p:notesMasterIdLst>
    <p:notesMasterId r:id="rId37"/>
  </p:notesMasterIdLst>
  <p:sldIdLst>
    <p:sldId id="256" r:id="rId6"/>
    <p:sldId id="257" r:id="rId7"/>
    <p:sldId id="258" r:id="rId8"/>
    <p:sldId id="259" r:id="rId9"/>
    <p:sldId id="273" r:id="rId10"/>
    <p:sldId id="275" r:id="rId11"/>
    <p:sldId id="274" r:id="rId12"/>
    <p:sldId id="271" r:id="rId13"/>
    <p:sldId id="276" r:id="rId14"/>
    <p:sldId id="261" r:id="rId15"/>
    <p:sldId id="278" r:id="rId16"/>
    <p:sldId id="262" r:id="rId17"/>
    <p:sldId id="277" r:id="rId18"/>
    <p:sldId id="264" r:id="rId19"/>
    <p:sldId id="279" r:id="rId20"/>
    <p:sldId id="282" r:id="rId21"/>
    <p:sldId id="265" r:id="rId22"/>
    <p:sldId id="280" r:id="rId23"/>
    <p:sldId id="266" r:id="rId24"/>
    <p:sldId id="283" r:id="rId25"/>
    <p:sldId id="267" r:id="rId26"/>
    <p:sldId id="284" r:id="rId27"/>
    <p:sldId id="290" r:id="rId28"/>
    <p:sldId id="291" r:id="rId29"/>
    <p:sldId id="268" r:id="rId30"/>
    <p:sldId id="286" r:id="rId31"/>
    <p:sldId id="263" r:id="rId32"/>
    <p:sldId id="289" r:id="rId33"/>
    <p:sldId id="287" r:id="rId34"/>
    <p:sldId id="269"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369967-615F-4D8A-9492-054AD24EC766}">
          <p14:sldIdLst>
            <p14:sldId id="256"/>
            <p14:sldId id="257"/>
            <p14:sldId id="258"/>
            <p14:sldId id="259"/>
            <p14:sldId id="273"/>
            <p14:sldId id="275"/>
            <p14:sldId id="274"/>
            <p14:sldId id="271"/>
            <p14:sldId id="276"/>
            <p14:sldId id="261"/>
            <p14:sldId id="278"/>
            <p14:sldId id="262"/>
            <p14:sldId id="277"/>
            <p14:sldId id="264"/>
            <p14:sldId id="279"/>
            <p14:sldId id="282"/>
            <p14:sldId id="265"/>
            <p14:sldId id="280"/>
            <p14:sldId id="266"/>
            <p14:sldId id="283"/>
            <p14:sldId id="267"/>
            <p14:sldId id="284"/>
            <p14:sldId id="290"/>
            <p14:sldId id="291"/>
            <p14:sldId id="268"/>
            <p14:sldId id="286"/>
            <p14:sldId id="263"/>
            <p14:sldId id="289"/>
            <p14:sldId id="287"/>
            <p14:sldId id="26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24939-D3DA-4ADF-83A5-2329EAB58F12}" v="81" dt="2022-05-10T00:35:15.749"/>
    <p1510:client id="{089AB59E-27A4-4A2A-889B-00529D6CD180}" v="47" dt="2022-05-10T04:17:56.947"/>
    <p1510:client id="{0AA06B7A-6773-442A-A41C-EC857F20C94A}" v="29" dt="2022-05-10T02:10:20.861"/>
    <p1510:client id="{106BE5DF-AE85-4F21-81ED-D9C8A24658F3}" v="1269" dt="2022-05-10T03:57:56.431"/>
    <p1510:client id="{2930560C-AAB1-469A-844A-808F02F0C542}" v="14" dt="2022-05-10T02:22:58.839"/>
    <p1510:client id="{3695F861-4497-46B2-A749-719A2E8F714D}" v="107" dt="2022-05-10T04:29:42.215"/>
    <p1510:client id="{39846020-8742-4BE3-B6C5-DF152998691A}" v="1" dt="2022-05-10T04:08:37.924"/>
    <p1510:client id="{3CF6002F-A438-4300-ABFB-9EFD71069829}" v="1188" dt="2022-05-10T04:03:12.272"/>
    <p1510:client id="{417CAE71-09BC-4AB8-A14B-16F4F4E9F5E9}" v="1" dt="2022-05-10T04:45:15.335"/>
    <p1510:client id="{6A0D341F-6BA3-45BA-AB6A-B4FAAAC22C30}" v="25" dt="2022-05-10T00:42:42.314"/>
    <p1510:client id="{6DF0F670-83EA-4ECE-8053-561E3208DCE8}" v="2" dt="2022-05-09T22:43:46.412"/>
    <p1510:client id="{6F0A802B-EFBB-4347-AA20-9C654CF1A6FA}" v="44" dt="2022-05-10T02:14:42.426"/>
    <p1510:client id="{972F65B1-77FB-4CF9-B9E6-1FE9CE7F9285}" v="14" dt="2022-05-10T04:43:18.441"/>
    <p1510:client id="{97C74B02-493E-45B9-8BA0-152539A66296}" v="403" dt="2022-05-10T02:17:14.096"/>
    <p1510:client id="{A0D5551B-6FB0-4E01-9B20-83801AF8AA4E}" v="604" dt="2022-05-10T01:21:00.166"/>
    <p1510:client id="{AEC11DA1-16CA-4EDA-95AA-9809BEFA3873}" v="827" dt="2022-05-10T03:04:51.085"/>
    <p1510:client id="{BFC2F42A-4D80-4B75-A7A4-1EFA7534ECD0}" v="60" dt="2022-05-10T05:29:58.408"/>
    <p1510:client id="{CBD28854-ADE5-48BF-8CEA-87906313D690}" v="232" dt="2022-05-10T01:25:35.515"/>
    <p1510:client id="{CC854759-2913-41F1-9002-9482B6B1C5E3}" v="7" dt="2022-05-10T04:34:56.065"/>
    <p1510:client id="{E0B898EB-22D8-4506-8BED-1B87AE78A78A}" v="33" dt="2022-05-10T00:20:13.921"/>
    <p1510:client id="{E8B380A7-C666-4627-B27A-43980F3A8EB5}" v="27" dt="2022-05-10T01:30:27.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g Do" userId="S::dot2@mymail.nku.edu::4e565cde-9535-4c8d-a2d8-17352122b47d" providerId="AD" clId="Web-{6F0A802B-EFBB-4347-AA20-9C654CF1A6FA}"/>
    <pc:docChg chg="addSld modSld modSection">
      <pc:chgData name="Trang Do" userId="S::dot2@mymail.nku.edu::4e565cde-9535-4c8d-a2d8-17352122b47d" providerId="AD" clId="Web-{6F0A802B-EFBB-4347-AA20-9C654CF1A6FA}" dt="2022-05-10T02:14:42.426" v="39" actId="20577"/>
      <pc:docMkLst>
        <pc:docMk/>
      </pc:docMkLst>
      <pc:sldChg chg="addSp delSp modSp">
        <pc:chgData name="Trang Do" userId="S::dot2@mymail.nku.edu::4e565cde-9535-4c8d-a2d8-17352122b47d" providerId="AD" clId="Web-{6F0A802B-EFBB-4347-AA20-9C654CF1A6FA}" dt="2022-05-10T02:14:26.239" v="28" actId="1076"/>
        <pc:sldMkLst>
          <pc:docMk/>
          <pc:sldMk cId="2852235386" sldId="265"/>
        </pc:sldMkLst>
        <pc:spChg chg="mod">
          <ac:chgData name="Trang Do" userId="S::dot2@mymail.nku.edu::4e565cde-9535-4c8d-a2d8-17352122b47d" providerId="AD" clId="Web-{6F0A802B-EFBB-4347-AA20-9C654CF1A6FA}" dt="2022-05-10T02:13:09.239" v="18" actId="14100"/>
          <ac:spMkLst>
            <pc:docMk/>
            <pc:sldMk cId="2852235386" sldId="265"/>
            <ac:spMk id="3" creationId="{F8177077-F2EE-A8B0-A251-722C145A5521}"/>
          </ac:spMkLst>
        </pc:spChg>
        <pc:picChg chg="add del mod">
          <ac:chgData name="Trang Do" userId="S::dot2@mymail.nku.edu::4e565cde-9535-4c8d-a2d8-17352122b47d" providerId="AD" clId="Web-{6F0A802B-EFBB-4347-AA20-9C654CF1A6FA}" dt="2022-05-10T02:14:05.598" v="21"/>
          <ac:picMkLst>
            <pc:docMk/>
            <pc:sldMk cId="2852235386" sldId="265"/>
            <ac:picMk id="4" creationId="{0B229244-200E-A822-9A7D-3B5E83B8B654}"/>
          </ac:picMkLst>
        </pc:picChg>
        <pc:picChg chg="add mod">
          <ac:chgData name="Trang Do" userId="S::dot2@mymail.nku.edu::4e565cde-9535-4c8d-a2d8-17352122b47d" providerId="AD" clId="Web-{6F0A802B-EFBB-4347-AA20-9C654CF1A6FA}" dt="2022-05-10T02:14:26.239" v="28" actId="1076"/>
          <ac:picMkLst>
            <pc:docMk/>
            <pc:sldMk cId="2852235386" sldId="265"/>
            <ac:picMk id="5" creationId="{9D43DB03-D37E-AA3E-FFA7-C6622F669100}"/>
          </ac:picMkLst>
        </pc:picChg>
      </pc:sldChg>
      <pc:sldChg chg="delSp modSp add replId">
        <pc:chgData name="Trang Do" userId="S::dot2@mymail.nku.edu::4e565cde-9535-4c8d-a2d8-17352122b47d" providerId="AD" clId="Web-{6F0A802B-EFBB-4347-AA20-9C654CF1A6FA}" dt="2022-05-10T02:14:42.426" v="39" actId="20577"/>
        <pc:sldMkLst>
          <pc:docMk/>
          <pc:sldMk cId="126359695" sldId="280"/>
        </pc:sldMkLst>
        <pc:spChg chg="mod">
          <ac:chgData name="Trang Do" userId="S::dot2@mymail.nku.edu::4e565cde-9535-4c8d-a2d8-17352122b47d" providerId="AD" clId="Web-{6F0A802B-EFBB-4347-AA20-9C654CF1A6FA}" dt="2022-05-10T02:14:42.426" v="39" actId="20577"/>
          <ac:spMkLst>
            <pc:docMk/>
            <pc:sldMk cId="126359695" sldId="280"/>
            <ac:spMk id="3" creationId="{F8177077-F2EE-A8B0-A251-722C145A5521}"/>
          </ac:spMkLst>
        </pc:spChg>
        <pc:picChg chg="del">
          <ac:chgData name="Trang Do" userId="S::dot2@mymail.nku.edu::4e565cde-9535-4c8d-a2d8-17352122b47d" providerId="AD" clId="Web-{6F0A802B-EFBB-4347-AA20-9C654CF1A6FA}" dt="2022-05-10T02:14:39.504" v="38"/>
          <ac:picMkLst>
            <pc:docMk/>
            <pc:sldMk cId="126359695" sldId="280"/>
            <ac:picMk id="4" creationId="{0B229244-200E-A822-9A7D-3B5E83B8B654}"/>
          </ac:picMkLst>
        </pc:picChg>
      </pc:sldChg>
    </pc:docChg>
  </pc:docChgLst>
  <pc:docChgLst>
    <pc:chgData name="Trang Do" userId="S::dot2@mymail.nku.edu::4e565cde-9535-4c8d-a2d8-17352122b47d" providerId="AD" clId="Web-{0AA06B7A-6773-442A-A41C-EC857F20C94A}"/>
    <pc:docChg chg="addSld modSld modSection">
      <pc:chgData name="Trang Do" userId="S::dot2@mymail.nku.edu::4e565cde-9535-4c8d-a2d8-17352122b47d" providerId="AD" clId="Web-{0AA06B7A-6773-442A-A41C-EC857F20C94A}" dt="2022-05-10T02:10:20.861" v="27" actId="14100"/>
      <pc:docMkLst>
        <pc:docMk/>
      </pc:docMkLst>
      <pc:sldChg chg="modSp">
        <pc:chgData name="Trang Do" userId="S::dot2@mymail.nku.edu::4e565cde-9535-4c8d-a2d8-17352122b47d" providerId="AD" clId="Web-{0AA06B7A-6773-442A-A41C-EC857F20C94A}" dt="2022-05-10T02:10:20.861" v="27" actId="14100"/>
        <pc:sldMkLst>
          <pc:docMk/>
          <pc:sldMk cId="2852235386" sldId="265"/>
        </pc:sldMkLst>
        <pc:spChg chg="mod">
          <ac:chgData name="Trang Do" userId="S::dot2@mymail.nku.edu::4e565cde-9535-4c8d-a2d8-17352122b47d" providerId="AD" clId="Web-{0AA06B7A-6773-442A-A41C-EC857F20C94A}" dt="2022-05-10T02:10:20.861" v="27" actId="14100"/>
          <ac:spMkLst>
            <pc:docMk/>
            <pc:sldMk cId="2852235386" sldId="265"/>
            <ac:spMk id="3" creationId="{F8177077-F2EE-A8B0-A251-722C145A5521}"/>
          </ac:spMkLst>
        </pc:spChg>
      </pc:sldChg>
      <pc:sldChg chg="modSp">
        <pc:chgData name="Trang Do" userId="S::dot2@mymail.nku.edu::4e565cde-9535-4c8d-a2d8-17352122b47d" providerId="AD" clId="Web-{0AA06B7A-6773-442A-A41C-EC857F20C94A}" dt="2022-05-10T02:08:19.236" v="23" actId="1076"/>
        <pc:sldMkLst>
          <pc:docMk/>
          <pc:sldMk cId="3492600213" sldId="276"/>
        </pc:sldMkLst>
        <pc:picChg chg="mod">
          <ac:chgData name="Trang Do" userId="S::dot2@mymail.nku.edu::4e565cde-9535-4c8d-a2d8-17352122b47d" providerId="AD" clId="Web-{0AA06B7A-6773-442A-A41C-EC857F20C94A}" dt="2022-05-10T02:08:19.236" v="23" actId="1076"/>
          <ac:picMkLst>
            <pc:docMk/>
            <pc:sldMk cId="3492600213" sldId="276"/>
            <ac:picMk id="4" creationId="{4063B2BE-7932-FCEB-27E3-222584FADB56}"/>
          </ac:picMkLst>
        </pc:picChg>
      </pc:sldChg>
      <pc:sldChg chg="addSp delSp modSp add replId">
        <pc:chgData name="Trang Do" userId="S::dot2@mymail.nku.edu::4e565cde-9535-4c8d-a2d8-17352122b47d" providerId="AD" clId="Web-{0AA06B7A-6773-442A-A41C-EC857F20C94A}" dt="2022-05-10T02:08:14.407" v="22" actId="14100"/>
        <pc:sldMkLst>
          <pc:docMk/>
          <pc:sldMk cId="2428045696" sldId="278"/>
        </pc:sldMkLst>
        <pc:spChg chg="mod">
          <ac:chgData name="Trang Do" userId="S::dot2@mymail.nku.edu::4e565cde-9535-4c8d-a2d8-17352122b47d" providerId="AD" clId="Web-{0AA06B7A-6773-442A-A41C-EC857F20C94A}" dt="2022-05-10T02:06:15.970" v="6" actId="20577"/>
          <ac:spMkLst>
            <pc:docMk/>
            <pc:sldMk cId="2428045696" sldId="278"/>
            <ac:spMk id="3" creationId="{F8177077-F2EE-A8B0-A251-722C145A5521}"/>
          </ac:spMkLst>
        </pc:spChg>
        <pc:picChg chg="add mod modCrop">
          <ac:chgData name="Trang Do" userId="S::dot2@mymail.nku.edu::4e565cde-9535-4c8d-a2d8-17352122b47d" providerId="AD" clId="Web-{0AA06B7A-6773-442A-A41C-EC857F20C94A}" dt="2022-05-10T02:08:14.407" v="22" actId="14100"/>
          <ac:picMkLst>
            <pc:docMk/>
            <pc:sldMk cId="2428045696" sldId="278"/>
            <ac:picMk id="4" creationId="{2FB1035C-B6D1-E844-F3D0-4398501F247F}"/>
          </ac:picMkLst>
        </pc:picChg>
        <pc:picChg chg="del">
          <ac:chgData name="Trang Do" userId="S::dot2@mymail.nku.edu::4e565cde-9535-4c8d-a2d8-17352122b47d" providerId="AD" clId="Web-{0AA06B7A-6773-442A-A41C-EC857F20C94A}" dt="2022-05-10T02:06:17.908" v="7"/>
          <ac:picMkLst>
            <pc:docMk/>
            <pc:sldMk cId="2428045696" sldId="278"/>
            <ac:picMk id="7" creationId="{B513BF8B-2FFA-4316-5BD3-D99CD181039B}"/>
          </ac:picMkLst>
        </pc:picChg>
      </pc:sldChg>
    </pc:docChg>
  </pc:docChgLst>
  <pc:docChgLst>
    <pc:chgData name="Tami Farber" userId="S::farbert1@mymail.nku.edu::e0a93db1-47b2-415e-8beb-0d2f929cd86f" providerId="AD" clId="Web-{6DF0F670-83EA-4ECE-8053-561E3208DCE8}"/>
    <pc:docChg chg="modSld">
      <pc:chgData name="Tami Farber" userId="S::farbert1@mymail.nku.edu::e0a93db1-47b2-415e-8beb-0d2f929cd86f" providerId="AD" clId="Web-{6DF0F670-83EA-4ECE-8053-561E3208DCE8}" dt="2022-05-09T22:43:46.412" v="1" actId="20577"/>
      <pc:docMkLst>
        <pc:docMk/>
      </pc:docMkLst>
      <pc:sldChg chg="modSp">
        <pc:chgData name="Tami Farber" userId="S::farbert1@mymail.nku.edu::e0a93db1-47b2-415e-8beb-0d2f929cd86f" providerId="AD" clId="Web-{6DF0F670-83EA-4ECE-8053-561E3208DCE8}" dt="2022-05-09T22:43:46.412" v="1" actId="20577"/>
        <pc:sldMkLst>
          <pc:docMk/>
          <pc:sldMk cId="2036598860" sldId="266"/>
        </pc:sldMkLst>
        <pc:spChg chg="mod">
          <ac:chgData name="Tami Farber" userId="S::farbert1@mymail.nku.edu::e0a93db1-47b2-415e-8beb-0d2f929cd86f" providerId="AD" clId="Web-{6DF0F670-83EA-4ECE-8053-561E3208DCE8}" dt="2022-05-09T22:43:46.412" v="1" actId="20577"/>
          <ac:spMkLst>
            <pc:docMk/>
            <pc:sldMk cId="2036598860" sldId="266"/>
            <ac:spMk id="3" creationId="{F8177077-F2EE-A8B0-A251-722C145A5521}"/>
          </ac:spMkLst>
        </pc:spChg>
      </pc:sldChg>
    </pc:docChg>
  </pc:docChgLst>
  <pc:docChgLst>
    <pc:chgData name="Trang Do" userId="S::dot2@mymail.nku.edu::4e565cde-9535-4c8d-a2d8-17352122b47d" providerId="AD" clId="Web-{04824939-D3DA-4ADF-83A5-2329EAB58F12}"/>
    <pc:docChg chg="modSld">
      <pc:chgData name="Trang Do" userId="S::dot2@mymail.nku.edu::4e565cde-9535-4c8d-a2d8-17352122b47d" providerId="AD" clId="Web-{04824939-D3DA-4ADF-83A5-2329EAB58F12}" dt="2022-05-10T00:35:15.749" v="78" actId="20577"/>
      <pc:docMkLst>
        <pc:docMk/>
      </pc:docMkLst>
      <pc:sldChg chg="modSp">
        <pc:chgData name="Trang Do" userId="S::dot2@mymail.nku.edu::4e565cde-9535-4c8d-a2d8-17352122b47d" providerId="AD" clId="Web-{04824939-D3DA-4ADF-83A5-2329EAB58F12}" dt="2022-05-10T00:33:24.405" v="41" actId="20577"/>
        <pc:sldMkLst>
          <pc:docMk/>
          <pc:sldMk cId="2852564787" sldId="261"/>
        </pc:sldMkLst>
        <pc:spChg chg="mod">
          <ac:chgData name="Trang Do" userId="S::dot2@mymail.nku.edu::4e565cde-9535-4c8d-a2d8-17352122b47d" providerId="AD" clId="Web-{04824939-D3DA-4ADF-83A5-2329EAB58F12}" dt="2022-05-10T00:33:24.405" v="41" actId="20577"/>
          <ac:spMkLst>
            <pc:docMk/>
            <pc:sldMk cId="2852564787" sldId="261"/>
            <ac:spMk id="2" creationId="{7101740F-544B-470F-FBAE-8D89EED8C333}"/>
          </ac:spMkLst>
        </pc:spChg>
      </pc:sldChg>
      <pc:sldChg chg="modSp">
        <pc:chgData name="Trang Do" userId="S::dot2@mymail.nku.edu::4e565cde-9535-4c8d-a2d8-17352122b47d" providerId="AD" clId="Web-{04824939-D3DA-4ADF-83A5-2329EAB58F12}" dt="2022-05-10T00:32:52.389" v="35" actId="20577"/>
        <pc:sldMkLst>
          <pc:docMk/>
          <pc:sldMk cId="3996791798" sldId="262"/>
        </pc:sldMkLst>
        <pc:spChg chg="mod">
          <ac:chgData name="Trang Do" userId="S::dot2@mymail.nku.edu::4e565cde-9535-4c8d-a2d8-17352122b47d" providerId="AD" clId="Web-{04824939-D3DA-4ADF-83A5-2329EAB58F12}" dt="2022-05-10T00:32:52.389" v="35" actId="20577"/>
          <ac:spMkLst>
            <pc:docMk/>
            <pc:sldMk cId="3996791798" sldId="262"/>
            <ac:spMk id="2" creationId="{7101740F-544B-470F-FBAE-8D89EED8C333}"/>
          </ac:spMkLst>
        </pc:spChg>
      </pc:sldChg>
      <pc:sldChg chg="modSp">
        <pc:chgData name="Trang Do" userId="S::dot2@mymail.nku.edu::4e565cde-9535-4c8d-a2d8-17352122b47d" providerId="AD" clId="Web-{04824939-D3DA-4ADF-83A5-2329EAB58F12}" dt="2022-05-10T00:34:06.514" v="57" actId="20577"/>
        <pc:sldMkLst>
          <pc:docMk/>
          <pc:sldMk cId="3650168074" sldId="264"/>
        </pc:sldMkLst>
        <pc:spChg chg="mod">
          <ac:chgData name="Trang Do" userId="S::dot2@mymail.nku.edu::4e565cde-9535-4c8d-a2d8-17352122b47d" providerId="AD" clId="Web-{04824939-D3DA-4ADF-83A5-2329EAB58F12}" dt="2022-05-10T00:34:06.514" v="57" actId="20577"/>
          <ac:spMkLst>
            <pc:docMk/>
            <pc:sldMk cId="3650168074" sldId="264"/>
            <ac:spMk id="2" creationId="{7101740F-544B-470F-FBAE-8D89EED8C333}"/>
          </ac:spMkLst>
        </pc:spChg>
      </pc:sldChg>
      <pc:sldChg chg="modSp">
        <pc:chgData name="Trang Do" userId="S::dot2@mymail.nku.edu::4e565cde-9535-4c8d-a2d8-17352122b47d" providerId="AD" clId="Web-{04824939-D3DA-4ADF-83A5-2329EAB58F12}" dt="2022-05-10T00:34:47.358" v="77" actId="20577"/>
        <pc:sldMkLst>
          <pc:docMk/>
          <pc:sldMk cId="2852235386" sldId="265"/>
        </pc:sldMkLst>
        <pc:spChg chg="mod">
          <ac:chgData name="Trang Do" userId="S::dot2@mymail.nku.edu::4e565cde-9535-4c8d-a2d8-17352122b47d" providerId="AD" clId="Web-{04824939-D3DA-4ADF-83A5-2329EAB58F12}" dt="2022-05-10T00:34:47.358" v="77" actId="20577"/>
          <ac:spMkLst>
            <pc:docMk/>
            <pc:sldMk cId="2852235386" sldId="265"/>
            <ac:spMk id="2" creationId="{7101740F-544B-470F-FBAE-8D89EED8C333}"/>
          </ac:spMkLst>
        </pc:spChg>
      </pc:sldChg>
      <pc:sldChg chg="modSp">
        <pc:chgData name="Trang Do" userId="S::dot2@mymail.nku.edu::4e565cde-9535-4c8d-a2d8-17352122b47d" providerId="AD" clId="Web-{04824939-D3DA-4ADF-83A5-2329EAB58F12}" dt="2022-05-10T00:35:15.749" v="78" actId="20577"/>
        <pc:sldMkLst>
          <pc:docMk/>
          <pc:sldMk cId="3190205366" sldId="271"/>
        </pc:sldMkLst>
        <pc:spChg chg="mod">
          <ac:chgData name="Trang Do" userId="S::dot2@mymail.nku.edu::4e565cde-9535-4c8d-a2d8-17352122b47d" providerId="AD" clId="Web-{04824939-D3DA-4ADF-83A5-2329EAB58F12}" dt="2022-05-10T00:35:15.749" v="78" actId="20577"/>
          <ac:spMkLst>
            <pc:docMk/>
            <pc:sldMk cId="3190205366" sldId="271"/>
            <ac:spMk id="3" creationId="{F8177077-F2EE-A8B0-A251-722C145A5521}"/>
          </ac:spMkLst>
        </pc:spChg>
        <pc:spChg chg="mod">
          <ac:chgData name="Trang Do" userId="S::dot2@mymail.nku.edu::4e565cde-9535-4c8d-a2d8-17352122b47d" providerId="AD" clId="Web-{04824939-D3DA-4ADF-83A5-2329EAB58F12}" dt="2022-05-10T00:33:10.530" v="39" actId="14100"/>
          <ac:spMkLst>
            <pc:docMk/>
            <pc:sldMk cId="3190205366" sldId="271"/>
            <ac:spMk id="9" creationId="{18CB3755-7174-8175-4CDA-397AF54DFE55}"/>
          </ac:spMkLst>
        </pc:spChg>
      </pc:sldChg>
      <pc:sldChg chg="modSp">
        <pc:chgData name="Trang Do" userId="S::dot2@mymail.nku.edu::4e565cde-9535-4c8d-a2d8-17352122b47d" providerId="AD" clId="Web-{04824939-D3DA-4ADF-83A5-2329EAB58F12}" dt="2022-05-10T00:24:35.635" v="5" actId="20577"/>
        <pc:sldMkLst>
          <pc:docMk/>
          <pc:sldMk cId="557144825" sldId="273"/>
        </pc:sldMkLst>
        <pc:spChg chg="mod">
          <ac:chgData name="Trang Do" userId="S::dot2@mymail.nku.edu::4e565cde-9535-4c8d-a2d8-17352122b47d" providerId="AD" clId="Web-{04824939-D3DA-4ADF-83A5-2329EAB58F12}" dt="2022-05-10T00:24:30.588" v="3" actId="14100"/>
          <ac:spMkLst>
            <pc:docMk/>
            <pc:sldMk cId="557144825" sldId="273"/>
            <ac:spMk id="2" creationId="{CA2712EC-2C08-4C29-926F-5BB8627BF055}"/>
          </ac:spMkLst>
        </pc:spChg>
        <pc:spChg chg="mod">
          <ac:chgData name="Trang Do" userId="S::dot2@mymail.nku.edu::4e565cde-9535-4c8d-a2d8-17352122b47d" providerId="AD" clId="Web-{04824939-D3DA-4ADF-83A5-2329EAB58F12}" dt="2022-05-10T00:24:35.635" v="5" actId="20577"/>
          <ac:spMkLst>
            <pc:docMk/>
            <pc:sldMk cId="557144825" sldId="273"/>
            <ac:spMk id="6" creationId="{FA2110F3-0034-5491-3AB2-CC0806EEF24E}"/>
          </ac:spMkLst>
        </pc:spChg>
      </pc:sldChg>
      <pc:sldChg chg="modSp">
        <pc:chgData name="Trang Do" userId="S::dot2@mymail.nku.edu::4e565cde-9535-4c8d-a2d8-17352122b47d" providerId="AD" clId="Web-{04824939-D3DA-4ADF-83A5-2329EAB58F12}" dt="2022-05-10T00:25:11.511" v="10" actId="20577"/>
        <pc:sldMkLst>
          <pc:docMk/>
          <pc:sldMk cId="695949986" sldId="275"/>
        </pc:sldMkLst>
        <pc:spChg chg="mod">
          <ac:chgData name="Trang Do" userId="S::dot2@mymail.nku.edu::4e565cde-9535-4c8d-a2d8-17352122b47d" providerId="AD" clId="Web-{04824939-D3DA-4ADF-83A5-2329EAB58F12}" dt="2022-05-10T00:25:11.511" v="10" actId="20577"/>
          <ac:spMkLst>
            <pc:docMk/>
            <pc:sldMk cId="695949986" sldId="275"/>
            <ac:spMk id="2" creationId="{CA2712EC-2C08-4C29-926F-5BB8627BF055}"/>
          </ac:spMkLst>
        </pc:spChg>
      </pc:sldChg>
    </pc:docChg>
  </pc:docChgLst>
  <pc:docChgLst>
    <pc:chgData name="Trang Do" userId="S::dot2@mymail.nku.edu::4e565cde-9535-4c8d-a2d8-17352122b47d" providerId="AD" clId="Web-{3695F861-4497-46B2-A749-719A2E8F714D}"/>
    <pc:docChg chg="addSld modSld modSection">
      <pc:chgData name="Trang Do" userId="S::dot2@mymail.nku.edu::4e565cde-9535-4c8d-a2d8-17352122b47d" providerId="AD" clId="Web-{3695F861-4497-46B2-A749-719A2E8F714D}" dt="2022-05-10T04:29:42.215" v="113" actId="14100"/>
      <pc:docMkLst>
        <pc:docMk/>
      </pc:docMkLst>
      <pc:sldChg chg="modSp">
        <pc:chgData name="Trang Do" userId="S::dot2@mymail.nku.edu::4e565cde-9535-4c8d-a2d8-17352122b47d" providerId="AD" clId="Web-{3695F861-4497-46B2-A749-719A2E8F714D}" dt="2022-05-10T04:18:39.572" v="35" actId="20577"/>
        <pc:sldMkLst>
          <pc:docMk/>
          <pc:sldMk cId="1075520040" sldId="259"/>
        </pc:sldMkLst>
        <pc:spChg chg="mod">
          <ac:chgData name="Trang Do" userId="S::dot2@mymail.nku.edu::4e565cde-9535-4c8d-a2d8-17352122b47d" providerId="AD" clId="Web-{3695F861-4497-46B2-A749-719A2E8F714D}" dt="2022-05-10T04:18:39.572" v="35" actId="20577"/>
          <ac:spMkLst>
            <pc:docMk/>
            <pc:sldMk cId="1075520040" sldId="259"/>
            <ac:spMk id="3" creationId="{CBE1BE97-F0CC-229A-0A85-34EC0C901A01}"/>
          </ac:spMkLst>
        </pc:spChg>
      </pc:sldChg>
      <pc:sldChg chg="modSp">
        <pc:chgData name="Trang Do" userId="S::dot2@mymail.nku.edu::4e565cde-9535-4c8d-a2d8-17352122b47d" providerId="AD" clId="Web-{3695F861-4497-46B2-A749-719A2E8F714D}" dt="2022-05-10T04:20:17.541" v="53" actId="20577"/>
        <pc:sldMkLst>
          <pc:docMk/>
          <pc:sldMk cId="2852564787" sldId="261"/>
        </pc:sldMkLst>
        <pc:spChg chg="mod">
          <ac:chgData name="Trang Do" userId="S::dot2@mymail.nku.edu::4e565cde-9535-4c8d-a2d8-17352122b47d" providerId="AD" clId="Web-{3695F861-4497-46B2-A749-719A2E8F714D}" dt="2022-05-10T04:20:17.541" v="53" actId="20577"/>
          <ac:spMkLst>
            <pc:docMk/>
            <pc:sldMk cId="2852564787" sldId="261"/>
            <ac:spMk id="3" creationId="{F8177077-F2EE-A8B0-A251-722C145A5521}"/>
          </ac:spMkLst>
        </pc:spChg>
      </pc:sldChg>
      <pc:sldChg chg="modSp">
        <pc:chgData name="Trang Do" userId="S::dot2@mymail.nku.edu::4e565cde-9535-4c8d-a2d8-17352122b47d" providerId="AD" clId="Web-{3695F861-4497-46B2-A749-719A2E8F714D}" dt="2022-05-10T04:29:00.090" v="109" actId="20577"/>
        <pc:sldMkLst>
          <pc:docMk/>
          <pc:sldMk cId="2223742598" sldId="263"/>
        </pc:sldMkLst>
        <pc:spChg chg="mod">
          <ac:chgData name="Trang Do" userId="S::dot2@mymail.nku.edu::4e565cde-9535-4c8d-a2d8-17352122b47d" providerId="AD" clId="Web-{3695F861-4497-46B2-A749-719A2E8F714D}" dt="2022-05-10T04:29:00.090" v="109" actId="20577"/>
          <ac:spMkLst>
            <pc:docMk/>
            <pc:sldMk cId="2223742598" sldId="263"/>
            <ac:spMk id="3" creationId="{D414CE13-D240-645C-A17E-4773AD34AB36}"/>
          </ac:spMkLst>
        </pc:spChg>
      </pc:sldChg>
      <pc:sldChg chg="addSp delSp modSp">
        <pc:chgData name="Trang Do" userId="S::dot2@mymail.nku.edu::4e565cde-9535-4c8d-a2d8-17352122b47d" providerId="AD" clId="Web-{3695F861-4497-46B2-A749-719A2E8F714D}" dt="2022-05-10T04:13:42.274" v="7" actId="1076"/>
        <pc:sldMkLst>
          <pc:docMk/>
          <pc:sldMk cId="2852235386" sldId="265"/>
        </pc:sldMkLst>
        <pc:picChg chg="add mod">
          <ac:chgData name="Trang Do" userId="S::dot2@mymail.nku.edu::4e565cde-9535-4c8d-a2d8-17352122b47d" providerId="AD" clId="Web-{3695F861-4497-46B2-A749-719A2E8F714D}" dt="2022-05-10T04:13:42.274" v="7" actId="1076"/>
          <ac:picMkLst>
            <pc:docMk/>
            <pc:sldMk cId="2852235386" sldId="265"/>
            <ac:picMk id="4" creationId="{EB561442-EEEB-DA03-0789-B0856D6F56F1}"/>
          </ac:picMkLst>
        </pc:picChg>
        <pc:picChg chg="del">
          <ac:chgData name="Trang Do" userId="S::dot2@mymail.nku.edu::4e565cde-9535-4c8d-a2d8-17352122b47d" providerId="AD" clId="Web-{3695F861-4497-46B2-A749-719A2E8F714D}" dt="2022-05-10T04:13:34.180" v="3"/>
          <ac:picMkLst>
            <pc:docMk/>
            <pc:sldMk cId="2852235386" sldId="265"/>
            <ac:picMk id="5" creationId="{9D43DB03-D37E-AA3E-FFA7-C6622F669100}"/>
          </ac:picMkLst>
        </pc:picChg>
      </pc:sldChg>
      <pc:sldChg chg="modSp">
        <pc:chgData name="Trang Do" userId="S::dot2@mymail.nku.edu::4e565cde-9535-4c8d-a2d8-17352122b47d" providerId="AD" clId="Web-{3695F861-4497-46B2-A749-719A2E8F714D}" dt="2022-05-10T04:21:15.510" v="58" actId="20577"/>
        <pc:sldMkLst>
          <pc:docMk/>
          <pc:sldMk cId="2078689793" sldId="267"/>
        </pc:sldMkLst>
        <pc:spChg chg="mod">
          <ac:chgData name="Trang Do" userId="S::dot2@mymail.nku.edu::4e565cde-9535-4c8d-a2d8-17352122b47d" providerId="AD" clId="Web-{3695F861-4497-46B2-A749-719A2E8F714D}" dt="2022-05-10T04:21:15.510" v="58" actId="20577"/>
          <ac:spMkLst>
            <pc:docMk/>
            <pc:sldMk cId="2078689793" sldId="267"/>
            <ac:spMk id="3" creationId="{F8177077-F2EE-A8B0-A251-722C145A5521}"/>
          </ac:spMkLst>
        </pc:spChg>
      </pc:sldChg>
      <pc:sldChg chg="modSp">
        <pc:chgData name="Trang Do" userId="S::dot2@mymail.nku.edu::4e565cde-9535-4c8d-a2d8-17352122b47d" providerId="AD" clId="Web-{3695F861-4497-46B2-A749-719A2E8F714D}" dt="2022-05-10T04:21:59.557" v="62" actId="20577"/>
        <pc:sldMkLst>
          <pc:docMk/>
          <pc:sldMk cId="2437474381" sldId="268"/>
        </pc:sldMkLst>
        <pc:spChg chg="mod">
          <ac:chgData name="Trang Do" userId="S::dot2@mymail.nku.edu::4e565cde-9535-4c8d-a2d8-17352122b47d" providerId="AD" clId="Web-{3695F861-4497-46B2-A749-719A2E8F714D}" dt="2022-05-10T04:21:59.557" v="62" actId="20577"/>
          <ac:spMkLst>
            <pc:docMk/>
            <pc:sldMk cId="2437474381" sldId="268"/>
            <ac:spMk id="3" creationId="{F8177077-F2EE-A8B0-A251-722C145A5521}"/>
          </ac:spMkLst>
        </pc:spChg>
      </pc:sldChg>
      <pc:sldChg chg="modSp">
        <pc:chgData name="Trang Do" userId="S::dot2@mymail.nku.edu::4e565cde-9535-4c8d-a2d8-17352122b47d" providerId="AD" clId="Web-{3695F861-4497-46B2-A749-719A2E8F714D}" dt="2022-05-10T04:29:42.215" v="113" actId="14100"/>
        <pc:sldMkLst>
          <pc:docMk/>
          <pc:sldMk cId="1404574921" sldId="269"/>
        </pc:sldMkLst>
        <pc:spChg chg="mod">
          <ac:chgData name="Trang Do" userId="S::dot2@mymail.nku.edu::4e565cde-9535-4c8d-a2d8-17352122b47d" providerId="AD" clId="Web-{3695F861-4497-46B2-A749-719A2E8F714D}" dt="2022-05-10T04:29:42.215" v="113" actId="14100"/>
          <ac:spMkLst>
            <pc:docMk/>
            <pc:sldMk cId="1404574921" sldId="269"/>
            <ac:spMk id="3" creationId="{D414CE13-D240-645C-A17E-4773AD34AB36}"/>
          </ac:spMkLst>
        </pc:spChg>
      </pc:sldChg>
      <pc:sldChg chg="modSp">
        <pc:chgData name="Trang Do" userId="S::dot2@mymail.nku.edu::4e565cde-9535-4c8d-a2d8-17352122b47d" providerId="AD" clId="Web-{3695F861-4497-46B2-A749-719A2E8F714D}" dt="2022-05-10T04:19:45.588" v="49" actId="20577"/>
        <pc:sldMkLst>
          <pc:docMk/>
          <pc:sldMk cId="3190205366" sldId="271"/>
        </pc:sldMkLst>
        <pc:spChg chg="mod">
          <ac:chgData name="Trang Do" userId="S::dot2@mymail.nku.edu::4e565cde-9535-4c8d-a2d8-17352122b47d" providerId="AD" clId="Web-{3695F861-4497-46B2-A749-719A2E8F714D}" dt="2022-05-10T04:19:45.588" v="49" actId="20577"/>
          <ac:spMkLst>
            <pc:docMk/>
            <pc:sldMk cId="3190205366" sldId="271"/>
            <ac:spMk id="3" creationId="{F8177077-F2EE-A8B0-A251-722C145A5521}"/>
          </ac:spMkLst>
        </pc:spChg>
      </pc:sldChg>
      <pc:sldChg chg="modSp">
        <pc:chgData name="Trang Do" userId="S::dot2@mymail.nku.edu::4e565cde-9535-4c8d-a2d8-17352122b47d" providerId="AD" clId="Web-{3695F861-4497-46B2-A749-719A2E8F714D}" dt="2022-05-10T04:19:11.869" v="42" actId="20577"/>
        <pc:sldMkLst>
          <pc:docMk/>
          <pc:sldMk cId="557144825" sldId="273"/>
        </pc:sldMkLst>
        <pc:spChg chg="mod">
          <ac:chgData name="Trang Do" userId="S::dot2@mymail.nku.edu::4e565cde-9535-4c8d-a2d8-17352122b47d" providerId="AD" clId="Web-{3695F861-4497-46B2-A749-719A2E8F714D}" dt="2022-05-10T04:19:11.869" v="42" actId="20577"/>
          <ac:spMkLst>
            <pc:docMk/>
            <pc:sldMk cId="557144825" sldId="273"/>
            <ac:spMk id="6" creationId="{FA2110F3-0034-5491-3AB2-CC0806EEF24E}"/>
          </ac:spMkLst>
        </pc:spChg>
      </pc:sldChg>
      <pc:sldChg chg="modSp">
        <pc:chgData name="Trang Do" userId="S::dot2@mymail.nku.edu::4e565cde-9535-4c8d-a2d8-17352122b47d" providerId="AD" clId="Web-{3695F861-4497-46B2-A749-719A2E8F714D}" dt="2022-05-10T04:16:49.462" v="20" actId="14100"/>
        <pc:sldMkLst>
          <pc:docMk/>
          <pc:sldMk cId="644356427" sldId="281"/>
        </pc:sldMkLst>
        <pc:spChg chg="mod">
          <ac:chgData name="Trang Do" userId="S::dot2@mymail.nku.edu::4e565cde-9535-4c8d-a2d8-17352122b47d" providerId="AD" clId="Web-{3695F861-4497-46B2-A749-719A2E8F714D}" dt="2022-05-10T04:16:49.462" v="20" actId="14100"/>
          <ac:spMkLst>
            <pc:docMk/>
            <pc:sldMk cId="644356427" sldId="281"/>
            <ac:spMk id="3" creationId="{BF98E1B0-93D2-77E0-6351-3C7B56F0BE5C}"/>
          </ac:spMkLst>
        </pc:spChg>
      </pc:sldChg>
      <pc:sldChg chg="modSp">
        <pc:chgData name="Trang Do" userId="S::dot2@mymail.nku.edu::4e565cde-9535-4c8d-a2d8-17352122b47d" providerId="AD" clId="Web-{3695F861-4497-46B2-A749-719A2E8F714D}" dt="2022-05-10T04:21:35.494" v="60" actId="20577"/>
        <pc:sldMkLst>
          <pc:docMk/>
          <pc:sldMk cId="3296822858" sldId="284"/>
        </pc:sldMkLst>
        <pc:spChg chg="mod">
          <ac:chgData name="Trang Do" userId="S::dot2@mymail.nku.edu::4e565cde-9535-4c8d-a2d8-17352122b47d" providerId="AD" clId="Web-{3695F861-4497-46B2-A749-719A2E8F714D}" dt="2022-05-10T04:21:35.494" v="60" actId="20577"/>
          <ac:spMkLst>
            <pc:docMk/>
            <pc:sldMk cId="3296822858" sldId="284"/>
            <ac:spMk id="3" creationId="{F8177077-F2EE-A8B0-A251-722C145A5521}"/>
          </ac:spMkLst>
        </pc:spChg>
      </pc:sldChg>
      <pc:sldChg chg="modSp">
        <pc:chgData name="Trang Do" userId="S::dot2@mymail.nku.edu::4e565cde-9535-4c8d-a2d8-17352122b47d" providerId="AD" clId="Web-{3695F861-4497-46B2-A749-719A2E8F714D}" dt="2022-05-10T04:29:15.262" v="110" actId="1076"/>
        <pc:sldMkLst>
          <pc:docMk/>
          <pc:sldMk cId="1719769711" sldId="287"/>
        </pc:sldMkLst>
        <pc:spChg chg="mod">
          <ac:chgData name="Trang Do" userId="S::dot2@mymail.nku.edu::4e565cde-9535-4c8d-a2d8-17352122b47d" providerId="AD" clId="Web-{3695F861-4497-46B2-A749-719A2E8F714D}" dt="2022-05-10T04:29:15.262" v="110" actId="1076"/>
          <ac:spMkLst>
            <pc:docMk/>
            <pc:sldMk cId="1719769711" sldId="287"/>
            <ac:spMk id="3" creationId="{D414CE13-D240-645C-A17E-4773AD34AB36}"/>
          </ac:spMkLst>
        </pc:spChg>
      </pc:sldChg>
      <pc:sldChg chg="modSp add replId">
        <pc:chgData name="Trang Do" userId="S::dot2@mymail.nku.edu::4e565cde-9535-4c8d-a2d8-17352122b47d" providerId="AD" clId="Web-{3695F861-4497-46B2-A749-719A2E8F714D}" dt="2022-05-10T04:29:20.028" v="111" actId="14100"/>
        <pc:sldMkLst>
          <pc:docMk/>
          <pc:sldMk cId="178718585" sldId="289"/>
        </pc:sldMkLst>
        <pc:spChg chg="mod">
          <ac:chgData name="Trang Do" userId="S::dot2@mymail.nku.edu::4e565cde-9535-4c8d-a2d8-17352122b47d" providerId="AD" clId="Web-{3695F861-4497-46B2-A749-719A2E8F714D}" dt="2022-05-10T04:29:20.028" v="111" actId="14100"/>
          <ac:spMkLst>
            <pc:docMk/>
            <pc:sldMk cId="178718585" sldId="289"/>
            <ac:spMk id="3" creationId="{D414CE13-D240-645C-A17E-4773AD34AB36}"/>
          </ac:spMkLst>
        </pc:spChg>
      </pc:sldChg>
    </pc:docChg>
  </pc:docChgLst>
  <pc:docChgLst>
    <pc:chgData name="Tami Farber" userId="S::farbert1@mymail.nku.edu::e0a93db1-47b2-415e-8beb-0d2f929cd86f" providerId="AD" clId="Web-{97C74B02-493E-45B9-8BA0-152539A66296}"/>
    <pc:docChg chg="addSld modSld modSection">
      <pc:chgData name="Tami Farber" userId="S::farbert1@mymail.nku.edu::e0a93db1-47b2-415e-8beb-0d2f929cd86f" providerId="AD" clId="Web-{97C74B02-493E-45B9-8BA0-152539A66296}" dt="2022-05-10T02:17:14.096" v="401" actId="20577"/>
      <pc:docMkLst>
        <pc:docMk/>
      </pc:docMkLst>
      <pc:sldChg chg="modSp">
        <pc:chgData name="Tami Farber" userId="S::farbert1@mymail.nku.edu::e0a93db1-47b2-415e-8beb-0d2f929cd86f" providerId="AD" clId="Web-{97C74B02-493E-45B9-8BA0-152539A66296}" dt="2022-05-10T02:13:11.161" v="170" actId="20577"/>
        <pc:sldMkLst>
          <pc:docMk/>
          <pc:sldMk cId="3650168074" sldId="264"/>
        </pc:sldMkLst>
        <pc:spChg chg="mod">
          <ac:chgData name="Tami Farber" userId="S::farbert1@mymail.nku.edu::e0a93db1-47b2-415e-8beb-0d2f929cd86f" providerId="AD" clId="Web-{97C74B02-493E-45B9-8BA0-152539A66296}" dt="2022-05-10T02:13:11.161" v="170" actId="20577"/>
          <ac:spMkLst>
            <pc:docMk/>
            <pc:sldMk cId="3650168074" sldId="264"/>
            <ac:spMk id="3" creationId="{F8177077-F2EE-A8B0-A251-722C145A5521}"/>
          </ac:spMkLst>
        </pc:spChg>
      </pc:sldChg>
      <pc:sldChg chg="modSp add replId">
        <pc:chgData name="Tami Farber" userId="S::farbert1@mymail.nku.edu::e0a93db1-47b2-415e-8beb-0d2f929cd86f" providerId="AD" clId="Web-{97C74B02-493E-45B9-8BA0-152539A66296}" dt="2022-05-10T02:17:14.096" v="401" actId="20577"/>
        <pc:sldMkLst>
          <pc:docMk/>
          <pc:sldMk cId="3372703453" sldId="279"/>
        </pc:sldMkLst>
        <pc:spChg chg="mod">
          <ac:chgData name="Tami Farber" userId="S::farbert1@mymail.nku.edu::e0a93db1-47b2-415e-8beb-0d2f929cd86f" providerId="AD" clId="Web-{97C74B02-493E-45B9-8BA0-152539A66296}" dt="2022-05-10T02:17:14.096" v="401" actId="20577"/>
          <ac:spMkLst>
            <pc:docMk/>
            <pc:sldMk cId="3372703453" sldId="279"/>
            <ac:spMk id="3" creationId="{F8177077-F2EE-A8B0-A251-722C145A5521}"/>
          </ac:spMkLst>
        </pc:spChg>
      </pc:sldChg>
    </pc:docChg>
  </pc:docChgLst>
  <pc:docChgLst>
    <pc:chgData name="Trang Do" userId="S::dot2@mymail.nku.edu::4e565cde-9535-4c8d-a2d8-17352122b47d" providerId="AD" clId="Web-{E8B380A7-C666-4627-B27A-43980F3A8EB5}"/>
    <pc:docChg chg="modSld">
      <pc:chgData name="Trang Do" userId="S::dot2@mymail.nku.edu::4e565cde-9535-4c8d-a2d8-17352122b47d" providerId="AD" clId="Web-{E8B380A7-C666-4627-B27A-43980F3A8EB5}" dt="2022-05-10T01:30:27.454" v="24" actId="20577"/>
      <pc:docMkLst>
        <pc:docMk/>
      </pc:docMkLst>
      <pc:sldChg chg="modSp">
        <pc:chgData name="Trang Do" userId="S::dot2@mymail.nku.edu::4e565cde-9535-4c8d-a2d8-17352122b47d" providerId="AD" clId="Web-{E8B380A7-C666-4627-B27A-43980F3A8EB5}" dt="2022-05-10T01:29:54.626" v="14" actId="1076"/>
        <pc:sldMkLst>
          <pc:docMk/>
          <pc:sldMk cId="2852564787" sldId="261"/>
        </pc:sldMkLst>
        <pc:picChg chg="mod">
          <ac:chgData name="Trang Do" userId="S::dot2@mymail.nku.edu::4e565cde-9535-4c8d-a2d8-17352122b47d" providerId="AD" clId="Web-{E8B380A7-C666-4627-B27A-43980F3A8EB5}" dt="2022-05-10T01:29:54.626" v="14" actId="1076"/>
          <ac:picMkLst>
            <pc:docMk/>
            <pc:sldMk cId="2852564787" sldId="261"/>
            <ac:picMk id="7" creationId="{B513BF8B-2FFA-4316-5BD3-D99CD181039B}"/>
          </ac:picMkLst>
        </pc:picChg>
      </pc:sldChg>
      <pc:sldChg chg="modSp">
        <pc:chgData name="Trang Do" userId="S::dot2@mymail.nku.edu::4e565cde-9535-4c8d-a2d8-17352122b47d" providerId="AD" clId="Web-{E8B380A7-C666-4627-B27A-43980F3A8EB5}" dt="2022-05-10T01:30:27.454" v="24" actId="20577"/>
        <pc:sldMkLst>
          <pc:docMk/>
          <pc:sldMk cId="3190205366" sldId="271"/>
        </pc:sldMkLst>
        <pc:spChg chg="mod">
          <ac:chgData name="Trang Do" userId="S::dot2@mymail.nku.edu::4e565cde-9535-4c8d-a2d8-17352122b47d" providerId="AD" clId="Web-{E8B380A7-C666-4627-B27A-43980F3A8EB5}" dt="2022-05-10T01:30:27.454" v="24" actId="20577"/>
          <ac:spMkLst>
            <pc:docMk/>
            <pc:sldMk cId="3190205366" sldId="271"/>
            <ac:spMk id="3" creationId="{F8177077-F2EE-A8B0-A251-722C145A5521}"/>
          </ac:spMkLst>
        </pc:spChg>
      </pc:sldChg>
      <pc:sldChg chg="addSp delSp modSp">
        <pc:chgData name="Trang Do" userId="S::dot2@mymail.nku.edu::4e565cde-9535-4c8d-a2d8-17352122b47d" providerId="AD" clId="Web-{E8B380A7-C666-4627-B27A-43980F3A8EB5}" dt="2022-05-10T01:29:41.688" v="13" actId="14100"/>
        <pc:sldMkLst>
          <pc:docMk/>
          <pc:sldMk cId="3492600213" sldId="276"/>
        </pc:sldMkLst>
        <pc:picChg chg="del">
          <ac:chgData name="Trang Do" userId="S::dot2@mymail.nku.edu::4e565cde-9535-4c8d-a2d8-17352122b47d" providerId="AD" clId="Web-{E8B380A7-C666-4627-B27A-43980F3A8EB5}" dt="2022-05-10T01:28:51.688" v="0"/>
          <ac:picMkLst>
            <pc:docMk/>
            <pc:sldMk cId="3492600213" sldId="276"/>
            <ac:picMk id="2" creationId="{CED0FE29-737A-C037-C700-72D9CAD174CB}"/>
          </ac:picMkLst>
        </pc:picChg>
        <pc:picChg chg="add mod">
          <ac:chgData name="Trang Do" userId="S::dot2@mymail.nku.edu::4e565cde-9535-4c8d-a2d8-17352122b47d" providerId="AD" clId="Web-{E8B380A7-C666-4627-B27A-43980F3A8EB5}" dt="2022-05-10T01:29:41.688" v="13" actId="14100"/>
          <ac:picMkLst>
            <pc:docMk/>
            <pc:sldMk cId="3492600213" sldId="276"/>
            <ac:picMk id="4" creationId="{4063B2BE-7932-FCEB-27E3-222584FADB56}"/>
          </ac:picMkLst>
        </pc:picChg>
      </pc:sldChg>
    </pc:docChg>
  </pc:docChgLst>
  <pc:docChgLst>
    <pc:chgData name="Trang Do" userId="S::dot2@mymail.nku.edu::4e565cde-9535-4c8d-a2d8-17352122b47d" providerId="AD" clId="Web-{E0B898EB-22D8-4506-8BED-1B87AE78A78A}"/>
    <pc:docChg chg="modSld">
      <pc:chgData name="Trang Do" userId="S::dot2@mymail.nku.edu::4e565cde-9535-4c8d-a2d8-17352122b47d" providerId="AD" clId="Web-{E0B898EB-22D8-4506-8BED-1B87AE78A78A}" dt="2022-05-10T00:20:13.499" v="30" actId="20577"/>
      <pc:docMkLst>
        <pc:docMk/>
      </pc:docMkLst>
      <pc:sldChg chg="modSp">
        <pc:chgData name="Trang Do" userId="S::dot2@mymail.nku.edu::4e565cde-9535-4c8d-a2d8-17352122b47d" providerId="AD" clId="Web-{E0B898EB-22D8-4506-8BED-1B87AE78A78A}" dt="2022-05-10T00:20:13.499" v="30" actId="20577"/>
        <pc:sldMkLst>
          <pc:docMk/>
          <pc:sldMk cId="2852564787" sldId="261"/>
        </pc:sldMkLst>
        <pc:spChg chg="mod">
          <ac:chgData name="Trang Do" userId="S::dot2@mymail.nku.edu::4e565cde-9535-4c8d-a2d8-17352122b47d" providerId="AD" clId="Web-{E0B898EB-22D8-4506-8BED-1B87AE78A78A}" dt="2022-05-10T00:20:13.499" v="30" actId="20577"/>
          <ac:spMkLst>
            <pc:docMk/>
            <pc:sldMk cId="2852564787" sldId="261"/>
            <ac:spMk id="2" creationId="{7101740F-544B-470F-FBAE-8D89EED8C333}"/>
          </ac:spMkLst>
        </pc:spChg>
      </pc:sldChg>
      <pc:sldChg chg="addSp delSp modSp">
        <pc:chgData name="Trang Do" userId="S::dot2@mymail.nku.edu::4e565cde-9535-4c8d-a2d8-17352122b47d" providerId="AD" clId="Web-{E0B898EB-22D8-4506-8BED-1B87AE78A78A}" dt="2022-05-10T00:19:26.826" v="26" actId="1076"/>
        <pc:sldMkLst>
          <pc:docMk/>
          <pc:sldMk cId="3190205366" sldId="271"/>
        </pc:sldMkLst>
        <pc:spChg chg="del mod">
          <ac:chgData name="Trang Do" userId="S::dot2@mymail.nku.edu::4e565cde-9535-4c8d-a2d8-17352122b47d" providerId="AD" clId="Web-{E0B898EB-22D8-4506-8BED-1B87AE78A78A}" dt="2022-05-10T00:18:26.325" v="12"/>
          <ac:spMkLst>
            <pc:docMk/>
            <pc:sldMk cId="3190205366" sldId="271"/>
            <ac:spMk id="2" creationId="{7101740F-544B-470F-FBAE-8D89EED8C333}"/>
          </ac:spMkLst>
        </pc:spChg>
        <pc:spChg chg="add del">
          <ac:chgData name="Trang Do" userId="S::dot2@mymail.nku.edu::4e565cde-9535-4c8d-a2d8-17352122b47d" providerId="AD" clId="Web-{E0B898EB-22D8-4506-8BED-1B87AE78A78A}" dt="2022-05-10T00:18:33.903" v="13"/>
          <ac:spMkLst>
            <pc:docMk/>
            <pc:sldMk cId="3190205366" sldId="271"/>
            <ac:spMk id="5" creationId="{EB695488-D352-8518-3D39-7C171A43CD33}"/>
          </ac:spMkLst>
        </pc:spChg>
        <pc:spChg chg="add del">
          <ac:chgData name="Trang Do" userId="S::dot2@mymail.nku.edu::4e565cde-9535-4c8d-a2d8-17352122b47d" providerId="AD" clId="Web-{E0B898EB-22D8-4506-8BED-1B87AE78A78A}" dt="2022-05-10T00:18:05.247" v="11"/>
          <ac:spMkLst>
            <pc:docMk/>
            <pc:sldMk cId="3190205366" sldId="271"/>
            <ac:spMk id="7" creationId="{0C075FDC-7D87-BF36-BA59-F7C2301C1FDA}"/>
          </ac:spMkLst>
        </pc:spChg>
        <pc:spChg chg="add mod">
          <ac:chgData name="Trang Do" userId="S::dot2@mymail.nku.edu::4e565cde-9535-4c8d-a2d8-17352122b47d" providerId="AD" clId="Web-{E0B898EB-22D8-4506-8BED-1B87AE78A78A}" dt="2022-05-10T00:19:26.826" v="26" actId="1076"/>
          <ac:spMkLst>
            <pc:docMk/>
            <pc:sldMk cId="3190205366" sldId="271"/>
            <ac:spMk id="9" creationId="{18CB3755-7174-8175-4CDA-397AF54DFE55}"/>
          </ac:spMkLst>
        </pc:spChg>
      </pc:sldChg>
      <pc:sldChg chg="modSp">
        <pc:chgData name="Trang Do" userId="S::dot2@mymail.nku.edu::4e565cde-9535-4c8d-a2d8-17352122b47d" providerId="AD" clId="Web-{E0B898EB-22D8-4506-8BED-1B87AE78A78A}" dt="2022-05-09T22:44:23.305" v="3" actId="20577"/>
        <pc:sldMkLst>
          <pc:docMk/>
          <pc:sldMk cId="4057043302" sldId="274"/>
        </pc:sldMkLst>
        <pc:spChg chg="mod">
          <ac:chgData name="Trang Do" userId="S::dot2@mymail.nku.edu::4e565cde-9535-4c8d-a2d8-17352122b47d" providerId="AD" clId="Web-{E0B898EB-22D8-4506-8BED-1B87AE78A78A}" dt="2022-05-09T22:44:23.305" v="3" actId="20577"/>
          <ac:spMkLst>
            <pc:docMk/>
            <pc:sldMk cId="4057043302" sldId="274"/>
            <ac:spMk id="9" creationId="{995E4A31-F2A2-43BF-0D07-1F64517C0EB6}"/>
          </ac:spMkLst>
        </pc:spChg>
      </pc:sldChg>
    </pc:docChg>
  </pc:docChgLst>
  <pc:docChgLst>
    <pc:chgData name="Trang Do" userId="4e565cde-9535-4c8d-a2d8-17352122b47d" providerId="ADAL" clId="{BFC2F42A-4D80-4B75-A7A4-1EFA7534ECD0}"/>
    <pc:docChg chg="custSel addSld modSld modSection">
      <pc:chgData name="Trang Do" userId="4e565cde-9535-4c8d-a2d8-17352122b47d" providerId="ADAL" clId="{BFC2F42A-4D80-4B75-A7A4-1EFA7534ECD0}" dt="2022-05-10T05:30:06.688" v="103" actId="1076"/>
      <pc:docMkLst>
        <pc:docMk/>
      </pc:docMkLst>
      <pc:sldChg chg="modAnim">
        <pc:chgData name="Trang Do" userId="4e565cde-9535-4c8d-a2d8-17352122b47d" providerId="ADAL" clId="{BFC2F42A-4D80-4B75-A7A4-1EFA7534ECD0}" dt="2022-05-10T04:35:30.703" v="7"/>
        <pc:sldMkLst>
          <pc:docMk/>
          <pc:sldMk cId="851111123" sldId="256"/>
        </pc:sldMkLst>
      </pc:sldChg>
      <pc:sldChg chg="modSp mod">
        <pc:chgData name="Trang Do" userId="4e565cde-9535-4c8d-a2d8-17352122b47d" providerId="ADAL" clId="{BFC2F42A-4D80-4B75-A7A4-1EFA7534ECD0}" dt="2022-05-10T05:26:27.319" v="95" actId="2711"/>
        <pc:sldMkLst>
          <pc:docMk/>
          <pc:sldMk cId="2852564787" sldId="261"/>
        </pc:sldMkLst>
        <pc:spChg chg="mod">
          <ac:chgData name="Trang Do" userId="4e565cde-9535-4c8d-a2d8-17352122b47d" providerId="ADAL" clId="{BFC2F42A-4D80-4B75-A7A4-1EFA7534ECD0}" dt="2022-05-10T05:26:27.319" v="95" actId="2711"/>
          <ac:spMkLst>
            <pc:docMk/>
            <pc:sldMk cId="2852564787" sldId="261"/>
            <ac:spMk id="2" creationId="{7101740F-544B-470F-FBAE-8D89EED8C333}"/>
          </ac:spMkLst>
        </pc:spChg>
      </pc:sldChg>
      <pc:sldChg chg="modSp mod">
        <pc:chgData name="Trang Do" userId="4e565cde-9535-4c8d-a2d8-17352122b47d" providerId="ADAL" clId="{BFC2F42A-4D80-4B75-A7A4-1EFA7534ECD0}" dt="2022-05-10T05:26:37.966" v="96" actId="2711"/>
        <pc:sldMkLst>
          <pc:docMk/>
          <pc:sldMk cId="3996791798" sldId="262"/>
        </pc:sldMkLst>
        <pc:spChg chg="mod">
          <ac:chgData name="Trang Do" userId="4e565cde-9535-4c8d-a2d8-17352122b47d" providerId="ADAL" clId="{BFC2F42A-4D80-4B75-A7A4-1EFA7534ECD0}" dt="2022-05-10T05:26:37.966" v="96" actId="2711"/>
          <ac:spMkLst>
            <pc:docMk/>
            <pc:sldMk cId="3996791798" sldId="262"/>
            <ac:spMk id="2" creationId="{7101740F-544B-470F-FBAE-8D89EED8C333}"/>
          </ac:spMkLst>
        </pc:spChg>
      </pc:sldChg>
      <pc:sldChg chg="modSp mod">
        <pc:chgData name="Trang Do" userId="4e565cde-9535-4c8d-a2d8-17352122b47d" providerId="ADAL" clId="{BFC2F42A-4D80-4B75-A7A4-1EFA7534ECD0}" dt="2022-05-10T05:27:34.849" v="97" actId="2711"/>
        <pc:sldMkLst>
          <pc:docMk/>
          <pc:sldMk cId="2036598860" sldId="266"/>
        </pc:sldMkLst>
        <pc:spChg chg="mod">
          <ac:chgData name="Trang Do" userId="4e565cde-9535-4c8d-a2d8-17352122b47d" providerId="ADAL" clId="{BFC2F42A-4D80-4B75-A7A4-1EFA7534ECD0}" dt="2022-05-10T05:27:34.849" v="97" actId="2711"/>
          <ac:spMkLst>
            <pc:docMk/>
            <pc:sldMk cId="2036598860" sldId="266"/>
            <ac:spMk id="3" creationId="{F8177077-F2EE-A8B0-A251-722C145A5521}"/>
          </ac:spMkLst>
        </pc:spChg>
      </pc:sldChg>
      <pc:sldChg chg="modSp mod">
        <pc:chgData name="Trang Do" userId="4e565cde-9535-4c8d-a2d8-17352122b47d" providerId="ADAL" clId="{BFC2F42A-4D80-4B75-A7A4-1EFA7534ECD0}" dt="2022-05-10T05:27:47.263" v="98" actId="2711"/>
        <pc:sldMkLst>
          <pc:docMk/>
          <pc:sldMk cId="2078689793" sldId="267"/>
        </pc:sldMkLst>
        <pc:spChg chg="mod">
          <ac:chgData name="Trang Do" userId="4e565cde-9535-4c8d-a2d8-17352122b47d" providerId="ADAL" clId="{BFC2F42A-4D80-4B75-A7A4-1EFA7534ECD0}" dt="2022-05-10T05:27:47.263" v="98" actId="2711"/>
          <ac:spMkLst>
            <pc:docMk/>
            <pc:sldMk cId="2078689793" sldId="267"/>
            <ac:spMk id="3" creationId="{F8177077-F2EE-A8B0-A251-722C145A5521}"/>
          </ac:spMkLst>
        </pc:spChg>
      </pc:sldChg>
      <pc:sldChg chg="modSp mod">
        <pc:chgData name="Trang Do" userId="4e565cde-9535-4c8d-a2d8-17352122b47d" providerId="ADAL" clId="{BFC2F42A-4D80-4B75-A7A4-1EFA7534ECD0}" dt="2022-05-10T05:19:35.303" v="65" actId="20577"/>
        <pc:sldMkLst>
          <pc:docMk/>
          <pc:sldMk cId="3190205366" sldId="271"/>
        </pc:sldMkLst>
        <pc:spChg chg="mod">
          <ac:chgData name="Trang Do" userId="4e565cde-9535-4c8d-a2d8-17352122b47d" providerId="ADAL" clId="{BFC2F42A-4D80-4B75-A7A4-1EFA7534ECD0}" dt="2022-05-10T05:19:35.303" v="65" actId="20577"/>
          <ac:spMkLst>
            <pc:docMk/>
            <pc:sldMk cId="3190205366" sldId="271"/>
            <ac:spMk id="3" creationId="{F8177077-F2EE-A8B0-A251-722C145A5521}"/>
          </ac:spMkLst>
        </pc:spChg>
      </pc:sldChg>
      <pc:sldChg chg="addSp modSp mod">
        <pc:chgData name="Trang Do" userId="4e565cde-9535-4c8d-a2d8-17352122b47d" providerId="ADAL" clId="{BFC2F42A-4D80-4B75-A7A4-1EFA7534ECD0}" dt="2022-05-10T05:24:48.029" v="90" actId="1076"/>
        <pc:sldMkLst>
          <pc:docMk/>
          <pc:sldMk cId="3492600213" sldId="276"/>
        </pc:sldMkLst>
        <pc:spChg chg="add mod">
          <ac:chgData name="Trang Do" userId="4e565cde-9535-4c8d-a2d8-17352122b47d" providerId="ADAL" clId="{BFC2F42A-4D80-4B75-A7A4-1EFA7534ECD0}" dt="2022-05-10T05:24:48.029" v="90" actId="1076"/>
          <ac:spMkLst>
            <pc:docMk/>
            <pc:sldMk cId="3492600213" sldId="276"/>
            <ac:spMk id="2" creationId="{8BABECAA-3D42-B156-F6F5-1FB40CDB4C54}"/>
          </ac:spMkLst>
        </pc:spChg>
      </pc:sldChg>
      <pc:sldChg chg="addSp modSp mod">
        <pc:chgData name="Trang Do" userId="4e565cde-9535-4c8d-a2d8-17352122b47d" providerId="ADAL" clId="{BFC2F42A-4D80-4B75-A7A4-1EFA7534ECD0}" dt="2022-05-10T05:26:21.784" v="94" actId="2711"/>
        <pc:sldMkLst>
          <pc:docMk/>
          <pc:sldMk cId="2428045696" sldId="278"/>
        </pc:sldMkLst>
        <pc:spChg chg="mod">
          <ac:chgData name="Trang Do" userId="4e565cde-9535-4c8d-a2d8-17352122b47d" providerId="ADAL" clId="{BFC2F42A-4D80-4B75-A7A4-1EFA7534ECD0}" dt="2022-05-10T05:26:21.784" v="94" actId="2711"/>
          <ac:spMkLst>
            <pc:docMk/>
            <pc:sldMk cId="2428045696" sldId="278"/>
            <ac:spMk id="2" creationId="{7101740F-544B-470F-FBAE-8D89EED8C333}"/>
          </ac:spMkLst>
        </pc:spChg>
        <pc:spChg chg="add mod">
          <ac:chgData name="Trang Do" userId="4e565cde-9535-4c8d-a2d8-17352122b47d" providerId="ADAL" clId="{BFC2F42A-4D80-4B75-A7A4-1EFA7534ECD0}" dt="2022-05-10T05:25:04.207" v="93" actId="20577"/>
          <ac:spMkLst>
            <pc:docMk/>
            <pc:sldMk cId="2428045696" sldId="278"/>
            <ac:spMk id="8" creationId="{CB54D68C-790E-EBEC-8134-36BB0F16810D}"/>
          </ac:spMkLst>
        </pc:spChg>
        <pc:picChg chg="mod">
          <ac:chgData name="Trang Do" userId="4e565cde-9535-4c8d-a2d8-17352122b47d" providerId="ADAL" clId="{BFC2F42A-4D80-4B75-A7A4-1EFA7534ECD0}" dt="2022-05-10T05:09:37.451" v="56" actId="14100"/>
          <ac:picMkLst>
            <pc:docMk/>
            <pc:sldMk cId="2428045696" sldId="278"/>
            <ac:picMk id="5" creationId="{3C35547C-9155-E1BA-329C-FECB7CCF120A}"/>
          </ac:picMkLst>
        </pc:picChg>
      </pc:sldChg>
      <pc:sldChg chg="addSp modSp mod">
        <pc:chgData name="Trang Do" userId="4e565cde-9535-4c8d-a2d8-17352122b47d" providerId="ADAL" clId="{BFC2F42A-4D80-4B75-A7A4-1EFA7534ECD0}" dt="2022-05-10T05:30:06.688" v="103" actId="1076"/>
        <pc:sldMkLst>
          <pc:docMk/>
          <pc:sldMk cId="2562674438" sldId="283"/>
        </pc:sldMkLst>
        <pc:spChg chg="add mod">
          <ac:chgData name="Trang Do" userId="4e565cde-9535-4c8d-a2d8-17352122b47d" providerId="ADAL" clId="{BFC2F42A-4D80-4B75-A7A4-1EFA7534ECD0}" dt="2022-05-10T05:30:06.688" v="103" actId="1076"/>
          <ac:spMkLst>
            <pc:docMk/>
            <pc:sldMk cId="2562674438" sldId="283"/>
            <ac:spMk id="5" creationId="{948BAB7B-C18B-7D0F-EDB1-B30201C71419}"/>
          </ac:spMkLst>
        </pc:spChg>
      </pc:sldChg>
      <pc:sldChg chg="addSp delSp modSp mod">
        <pc:chgData name="Trang Do" userId="4e565cde-9535-4c8d-a2d8-17352122b47d" providerId="ADAL" clId="{BFC2F42A-4D80-4B75-A7A4-1EFA7534ECD0}" dt="2022-05-10T04:40:20.103" v="27" actId="1076"/>
        <pc:sldMkLst>
          <pc:docMk/>
          <pc:sldMk cId="3877897075" sldId="285"/>
        </pc:sldMkLst>
        <pc:picChg chg="del mod">
          <ac:chgData name="Trang Do" userId="4e565cde-9535-4c8d-a2d8-17352122b47d" providerId="ADAL" clId="{BFC2F42A-4D80-4B75-A7A4-1EFA7534ECD0}" dt="2022-05-10T04:38:55.079" v="9" actId="478"/>
          <ac:picMkLst>
            <pc:docMk/>
            <pc:sldMk cId="3877897075" sldId="285"/>
            <ac:picMk id="5" creationId="{930499BD-84FF-5A3B-39CC-E4E77B5B2CBC}"/>
          </ac:picMkLst>
        </pc:picChg>
        <pc:picChg chg="add mod">
          <ac:chgData name="Trang Do" userId="4e565cde-9535-4c8d-a2d8-17352122b47d" providerId="ADAL" clId="{BFC2F42A-4D80-4B75-A7A4-1EFA7534ECD0}" dt="2022-05-10T04:40:20.103" v="27" actId="1076"/>
          <ac:picMkLst>
            <pc:docMk/>
            <pc:sldMk cId="3877897075" sldId="285"/>
            <ac:picMk id="6" creationId="{DB9C6DF2-129A-A8EC-68A1-4AB8272D006F}"/>
          </ac:picMkLst>
        </pc:picChg>
      </pc:sldChg>
      <pc:sldChg chg="modSp add mod">
        <pc:chgData name="Trang Do" userId="4e565cde-9535-4c8d-a2d8-17352122b47d" providerId="ADAL" clId="{BFC2F42A-4D80-4B75-A7A4-1EFA7534ECD0}" dt="2022-05-10T04:43:57.301" v="54" actId="1076"/>
        <pc:sldMkLst>
          <pc:docMk/>
          <pc:sldMk cId="2948541957" sldId="290"/>
        </pc:sldMkLst>
        <pc:picChg chg="mod modCrop">
          <ac:chgData name="Trang Do" userId="4e565cde-9535-4c8d-a2d8-17352122b47d" providerId="ADAL" clId="{BFC2F42A-4D80-4B75-A7A4-1EFA7534ECD0}" dt="2022-05-10T04:43:57.301" v="54" actId="1076"/>
          <ac:picMkLst>
            <pc:docMk/>
            <pc:sldMk cId="2948541957" sldId="290"/>
            <ac:picMk id="6" creationId="{DB9C6DF2-129A-A8EC-68A1-4AB8272D006F}"/>
          </ac:picMkLst>
        </pc:picChg>
      </pc:sldChg>
      <pc:sldChg chg="modSp add mod">
        <pc:chgData name="Trang Do" userId="4e565cde-9535-4c8d-a2d8-17352122b47d" providerId="ADAL" clId="{BFC2F42A-4D80-4B75-A7A4-1EFA7534ECD0}" dt="2022-05-10T04:43:45.347" v="53" actId="1076"/>
        <pc:sldMkLst>
          <pc:docMk/>
          <pc:sldMk cId="1726807664" sldId="291"/>
        </pc:sldMkLst>
        <pc:picChg chg="mod modCrop">
          <ac:chgData name="Trang Do" userId="4e565cde-9535-4c8d-a2d8-17352122b47d" providerId="ADAL" clId="{BFC2F42A-4D80-4B75-A7A4-1EFA7534ECD0}" dt="2022-05-10T04:43:45.347" v="53" actId="1076"/>
          <ac:picMkLst>
            <pc:docMk/>
            <pc:sldMk cId="1726807664" sldId="291"/>
            <ac:picMk id="6" creationId="{DB9C6DF2-129A-A8EC-68A1-4AB8272D006F}"/>
          </ac:picMkLst>
        </pc:picChg>
      </pc:sldChg>
    </pc:docChg>
  </pc:docChgLst>
  <pc:docChgLst>
    <pc:chgData name="Trang Do" userId="S::dot2@mymail.nku.edu::4e565cde-9535-4c8d-a2d8-17352122b47d" providerId="AD" clId="Web-{2930560C-AAB1-469A-844A-808F02F0C542}"/>
    <pc:docChg chg="addSld modSld modSection">
      <pc:chgData name="Trang Do" userId="S::dot2@mymail.nku.edu::4e565cde-9535-4c8d-a2d8-17352122b47d" providerId="AD" clId="Web-{2930560C-AAB1-469A-844A-808F02F0C542}" dt="2022-05-10T02:22:58.839" v="12" actId="20577"/>
      <pc:docMkLst>
        <pc:docMk/>
      </pc:docMkLst>
      <pc:sldChg chg="modSp new">
        <pc:chgData name="Trang Do" userId="S::dot2@mymail.nku.edu::4e565cde-9535-4c8d-a2d8-17352122b47d" providerId="AD" clId="Web-{2930560C-AAB1-469A-844A-808F02F0C542}" dt="2022-05-10T02:22:58.839" v="12" actId="20577"/>
        <pc:sldMkLst>
          <pc:docMk/>
          <pc:sldMk cId="644356427" sldId="281"/>
        </pc:sldMkLst>
        <pc:spChg chg="mod">
          <ac:chgData name="Trang Do" userId="S::dot2@mymail.nku.edu::4e565cde-9535-4c8d-a2d8-17352122b47d" providerId="AD" clId="Web-{2930560C-AAB1-469A-844A-808F02F0C542}" dt="2022-05-10T02:22:41.214" v="8" actId="20577"/>
          <ac:spMkLst>
            <pc:docMk/>
            <pc:sldMk cId="644356427" sldId="281"/>
            <ac:spMk id="2" creationId="{48019A80-7CBE-1953-8789-1E96DE6920D2}"/>
          </ac:spMkLst>
        </pc:spChg>
        <pc:spChg chg="mod">
          <ac:chgData name="Trang Do" userId="S::dot2@mymail.nku.edu::4e565cde-9535-4c8d-a2d8-17352122b47d" providerId="AD" clId="Web-{2930560C-AAB1-469A-844A-808F02F0C542}" dt="2022-05-10T02:22:58.839" v="12" actId="20577"/>
          <ac:spMkLst>
            <pc:docMk/>
            <pc:sldMk cId="644356427" sldId="281"/>
            <ac:spMk id="3" creationId="{BF98E1B0-93D2-77E0-6351-3C7B56F0BE5C}"/>
          </ac:spMkLst>
        </pc:spChg>
      </pc:sldChg>
    </pc:docChg>
  </pc:docChgLst>
  <pc:docChgLst>
    <pc:chgData name="Trang Do" userId="S::dot2@mymail.nku.edu::4e565cde-9535-4c8d-a2d8-17352122b47d" providerId="AD" clId="Web-{6A0D341F-6BA3-45BA-AB6A-B4FAAAC22C30}"/>
    <pc:docChg chg="addSld modSld modSection">
      <pc:chgData name="Trang Do" userId="S::dot2@mymail.nku.edu::4e565cde-9535-4c8d-a2d8-17352122b47d" providerId="AD" clId="Web-{6A0D341F-6BA3-45BA-AB6A-B4FAAAC22C30}" dt="2022-05-10T00:42:42.314" v="24" actId="20577"/>
      <pc:docMkLst>
        <pc:docMk/>
      </pc:docMkLst>
      <pc:sldChg chg="addSp modSp">
        <pc:chgData name="Trang Do" userId="S::dot2@mymail.nku.edu::4e565cde-9535-4c8d-a2d8-17352122b47d" providerId="AD" clId="Web-{6A0D341F-6BA3-45BA-AB6A-B4FAAAC22C30}" dt="2022-05-10T00:42:01.283" v="21" actId="14100"/>
        <pc:sldMkLst>
          <pc:docMk/>
          <pc:sldMk cId="3190205366" sldId="271"/>
        </pc:sldMkLst>
        <pc:spChg chg="mod">
          <ac:chgData name="Trang Do" userId="S::dot2@mymail.nku.edu::4e565cde-9535-4c8d-a2d8-17352122b47d" providerId="AD" clId="Web-{6A0D341F-6BA3-45BA-AB6A-B4FAAAC22C30}" dt="2022-05-10T00:39:31.096" v="9" actId="14100"/>
          <ac:spMkLst>
            <pc:docMk/>
            <pc:sldMk cId="3190205366" sldId="271"/>
            <ac:spMk id="3" creationId="{F8177077-F2EE-A8B0-A251-722C145A5521}"/>
          </ac:spMkLst>
        </pc:spChg>
        <pc:picChg chg="add mod">
          <ac:chgData name="Trang Do" userId="S::dot2@mymail.nku.edu::4e565cde-9535-4c8d-a2d8-17352122b47d" providerId="AD" clId="Web-{6A0D341F-6BA3-45BA-AB6A-B4FAAAC22C30}" dt="2022-05-10T00:42:01.283" v="21" actId="14100"/>
          <ac:picMkLst>
            <pc:docMk/>
            <pc:sldMk cId="3190205366" sldId="271"/>
            <ac:picMk id="2" creationId="{285DB6F2-DBB9-595A-6310-E0B667D43C0E}"/>
          </ac:picMkLst>
        </pc:picChg>
      </pc:sldChg>
      <pc:sldChg chg="modSp">
        <pc:chgData name="Trang Do" userId="S::dot2@mymail.nku.edu::4e565cde-9535-4c8d-a2d8-17352122b47d" providerId="AD" clId="Web-{6A0D341F-6BA3-45BA-AB6A-B4FAAAC22C30}" dt="2022-05-10T00:37:56.596" v="3" actId="20577"/>
        <pc:sldMkLst>
          <pc:docMk/>
          <pc:sldMk cId="4057043302" sldId="274"/>
        </pc:sldMkLst>
        <pc:spChg chg="mod">
          <ac:chgData name="Trang Do" userId="S::dot2@mymail.nku.edu::4e565cde-9535-4c8d-a2d8-17352122b47d" providerId="AD" clId="Web-{6A0D341F-6BA3-45BA-AB6A-B4FAAAC22C30}" dt="2022-05-10T00:37:56.596" v="3" actId="20577"/>
          <ac:spMkLst>
            <pc:docMk/>
            <pc:sldMk cId="4057043302" sldId="274"/>
            <ac:spMk id="9" creationId="{995E4A31-F2A2-43BF-0D07-1F64517C0EB6}"/>
          </ac:spMkLst>
        </pc:spChg>
      </pc:sldChg>
      <pc:sldChg chg="delSp modSp add replId">
        <pc:chgData name="Trang Do" userId="S::dot2@mymail.nku.edu::4e565cde-9535-4c8d-a2d8-17352122b47d" providerId="AD" clId="Web-{6A0D341F-6BA3-45BA-AB6A-B4FAAAC22C30}" dt="2022-05-10T00:42:42.314" v="24" actId="20577"/>
        <pc:sldMkLst>
          <pc:docMk/>
          <pc:sldMk cId="3492600213" sldId="276"/>
        </pc:sldMkLst>
        <pc:spChg chg="mod">
          <ac:chgData name="Trang Do" userId="S::dot2@mymail.nku.edu::4e565cde-9535-4c8d-a2d8-17352122b47d" providerId="AD" clId="Web-{6A0D341F-6BA3-45BA-AB6A-B4FAAAC22C30}" dt="2022-05-10T00:42:42.314" v="24" actId="20577"/>
          <ac:spMkLst>
            <pc:docMk/>
            <pc:sldMk cId="3492600213" sldId="276"/>
            <ac:spMk id="3" creationId="{F8177077-F2EE-A8B0-A251-722C145A5521}"/>
          </ac:spMkLst>
        </pc:spChg>
        <pc:picChg chg="del">
          <ac:chgData name="Trang Do" userId="S::dot2@mymail.nku.edu::4e565cde-9535-4c8d-a2d8-17352122b47d" providerId="AD" clId="Web-{6A0D341F-6BA3-45BA-AB6A-B4FAAAC22C30}" dt="2022-05-10T00:42:37.627" v="23"/>
          <ac:picMkLst>
            <pc:docMk/>
            <pc:sldMk cId="3492600213" sldId="276"/>
            <ac:picMk id="2" creationId="{285DB6F2-DBB9-595A-6310-E0B667D43C0E}"/>
          </ac:picMkLst>
        </pc:picChg>
      </pc:sldChg>
    </pc:docChg>
  </pc:docChgLst>
  <pc:docChgLst>
    <pc:chgData name="Tami Farber" userId="S::farbert1@mymail.nku.edu::e0a93db1-47b2-415e-8beb-0d2f929cd86f" providerId="AD" clId="Web-{CC854759-2913-41F1-9002-9482B6B1C5E3}"/>
    <pc:docChg chg="modSld">
      <pc:chgData name="Tami Farber" userId="S::farbert1@mymail.nku.edu::e0a93db1-47b2-415e-8beb-0d2f929cd86f" providerId="AD" clId="Web-{CC854759-2913-41F1-9002-9482B6B1C5E3}" dt="2022-05-10T04:34:56.065" v="5" actId="14100"/>
      <pc:docMkLst>
        <pc:docMk/>
      </pc:docMkLst>
      <pc:sldChg chg="addSp delSp modSp">
        <pc:chgData name="Tami Farber" userId="S::farbert1@mymail.nku.edu::e0a93db1-47b2-415e-8beb-0d2f929cd86f" providerId="AD" clId="Web-{CC854759-2913-41F1-9002-9482B6B1C5E3}" dt="2022-05-10T04:34:56.065" v="5" actId="14100"/>
        <pc:sldMkLst>
          <pc:docMk/>
          <pc:sldMk cId="1317708365" sldId="288"/>
        </pc:sldMkLst>
        <pc:spChg chg="mod">
          <ac:chgData name="Tami Farber" userId="S::farbert1@mymail.nku.edu::e0a93db1-47b2-415e-8beb-0d2f929cd86f" providerId="AD" clId="Web-{CC854759-2913-41F1-9002-9482B6B1C5E3}" dt="2022-05-10T04:34:37.174" v="1" actId="14100"/>
          <ac:spMkLst>
            <pc:docMk/>
            <pc:sldMk cId="1317708365" sldId="288"/>
            <ac:spMk id="2" creationId="{24115C2D-21DD-4CCB-3DA0-0C813D0E0837}"/>
          </ac:spMkLst>
        </pc:spChg>
        <pc:spChg chg="del">
          <ac:chgData name="Tami Farber" userId="S::farbert1@mymail.nku.edu::e0a93db1-47b2-415e-8beb-0d2f929cd86f" providerId="AD" clId="Web-{CC854759-2913-41F1-9002-9482B6B1C5E3}" dt="2022-05-10T04:34:27.471" v="0"/>
          <ac:spMkLst>
            <pc:docMk/>
            <pc:sldMk cId="1317708365" sldId="288"/>
            <ac:spMk id="17" creationId="{6EE4D3DA-DCB8-A371-5396-8FA4F91620BD}"/>
          </ac:spMkLst>
        </pc:spChg>
        <pc:picChg chg="add mod ord">
          <ac:chgData name="Tami Farber" userId="S::farbert1@mymail.nku.edu::e0a93db1-47b2-415e-8beb-0d2f929cd86f" providerId="AD" clId="Web-{CC854759-2913-41F1-9002-9482B6B1C5E3}" dt="2022-05-10T04:34:56.065" v="5" actId="14100"/>
          <ac:picMkLst>
            <pc:docMk/>
            <pc:sldMk cId="1317708365" sldId="288"/>
            <ac:picMk id="3" creationId="{9A67CBE1-3577-ACD2-42B7-2C9CDFD52578}"/>
          </ac:picMkLst>
        </pc:picChg>
      </pc:sldChg>
    </pc:docChg>
  </pc:docChgLst>
  <pc:docChgLst>
    <pc:chgData name="Tami Farber" userId="S::farbert1@mymail.nku.edu::e0a93db1-47b2-415e-8beb-0d2f929cd86f" providerId="AD" clId="Web-{3CF6002F-A438-4300-ABFB-9EFD71069829}"/>
    <pc:docChg chg="addSld modSld modSection">
      <pc:chgData name="Tami Farber" userId="S::farbert1@mymail.nku.edu::e0a93db1-47b2-415e-8beb-0d2f929cd86f" providerId="AD" clId="Web-{3CF6002F-A438-4300-ABFB-9EFD71069829}" dt="2022-05-10T04:03:12.272" v="1055" actId="20577"/>
      <pc:docMkLst>
        <pc:docMk/>
      </pc:docMkLst>
      <pc:sldChg chg="modSp">
        <pc:chgData name="Tami Farber" userId="S::farbert1@mymail.nku.edu::e0a93db1-47b2-415e-8beb-0d2f929cd86f" providerId="AD" clId="Web-{3CF6002F-A438-4300-ABFB-9EFD71069829}" dt="2022-05-10T03:55:20.064" v="815" actId="20577"/>
        <pc:sldMkLst>
          <pc:docMk/>
          <pc:sldMk cId="2223742598" sldId="263"/>
        </pc:sldMkLst>
        <pc:spChg chg="mod">
          <ac:chgData name="Tami Farber" userId="S::farbert1@mymail.nku.edu::e0a93db1-47b2-415e-8beb-0d2f929cd86f" providerId="AD" clId="Web-{3CF6002F-A438-4300-ABFB-9EFD71069829}" dt="2022-05-10T03:37:43.727" v="288" actId="14100"/>
          <ac:spMkLst>
            <pc:docMk/>
            <pc:sldMk cId="2223742598" sldId="263"/>
            <ac:spMk id="2" creationId="{0E4D0EC7-03E6-38CE-7453-ECD2CE6995B7}"/>
          </ac:spMkLst>
        </pc:spChg>
        <pc:spChg chg="mod">
          <ac:chgData name="Tami Farber" userId="S::farbert1@mymail.nku.edu::e0a93db1-47b2-415e-8beb-0d2f929cd86f" providerId="AD" clId="Web-{3CF6002F-A438-4300-ABFB-9EFD71069829}" dt="2022-05-10T03:55:20.064" v="815" actId="20577"/>
          <ac:spMkLst>
            <pc:docMk/>
            <pc:sldMk cId="2223742598" sldId="263"/>
            <ac:spMk id="3" creationId="{D414CE13-D240-645C-A17E-4773AD34AB36}"/>
          </ac:spMkLst>
        </pc:spChg>
      </pc:sldChg>
      <pc:sldChg chg="modSp">
        <pc:chgData name="Tami Farber" userId="S::farbert1@mymail.nku.edu::e0a93db1-47b2-415e-8beb-0d2f929cd86f" providerId="AD" clId="Web-{3CF6002F-A438-4300-ABFB-9EFD71069829}" dt="2022-05-10T03:30:47.017" v="194" actId="20577"/>
        <pc:sldMkLst>
          <pc:docMk/>
          <pc:sldMk cId="2437474381" sldId="268"/>
        </pc:sldMkLst>
        <pc:spChg chg="mod">
          <ac:chgData name="Tami Farber" userId="S::farbert1@mymail.nku.edu::e0a93db1-47b2-415e-8beb-0d2f929cd86f" providerId="AD" clId="Web-{3CF6002F-A438-4300-ABFB-9EFD71069829}" dt="2022-05-10T03:30:47.017" v="194" actId="20577"/>
          <ac:spMkLst>
            <pc:docMk/>
            <pc:sldMk cId="2437474381" sldId="268"/>
            <ac:spMk id="3" creationId="{F8177077-F2EE-A8B0-A251-722C145A5521}"/>
          </ac:spMkLst>
        </pc:spChg>
      </pc:sldChg>
      <pc:sldChg chg="modSp">
        <pc:chgData name="Tami Farber" userId="S::farbert1@mymail.nku.edu::e0a93db1-47b2-415e-8beb-0d2f929cd86f" providerId="AD" clId="Web-{3CF6002F-A438-4300-ABFB-9EFD71069829}" dt="2022-05-10T03:20:00.952" v="1" actId="20577"/>
        <pc:sldMkLst>
          <pc:docMk/>
          <pc:sldMk cId="3372703453" sldId="279"/>
        </pc:sldMkLst>
        <pc:spChg chg="mod">
          <ac:chgData name="Tami Farber" userId="S::farbert1@mymail.nku.edu::e0a93db1-47b2-415e-8beb-0d2f929cd86f" providerId="AD" clId="Web-{3CF6002F-A438-4300-ABFB-9EFD71069829}" dt="2022-05-10T03:20:00.952" v="1" actId="20577"/>
          <ac:spMkLst>
            <pc:docMk/>
            <pc:sldMk cId="3372703453" sldId="279"/>
            <ac:spMk id="3" creationId="{F8177077-F2EE-A8B0-A251-722C145A5521}"/>
          </ac:spMkLst>
        </pc:spChg>
      </pc:sldChg>
      <pc:sldChg chg="modSp">
        <pc:chgData name="Tami Farber" userId="S::farbert1@mymail.nku.edu::e0a93db1-47b2-415e-8beb-0d2f929cd86f" providerId="AD" clId="Web-{3CF6002F-A438-4300-ABFB-9EFD71069829}" dt="2022-05-10T04:03:12.272" v="1055" actId="20577"/>
        <pc:sldMkLst>
          <pc:docMk/>
          <pc:sldMk cId="644356427" sldId="281"/>
        </pc:sldMkLst>
        <pc:spChg chg="mod">
          <ac:chgData name="Tami Farber" userId="S::farbert1@mymail.nku.edu::e0a93db1-47b2-415e-8beb-0d2f929cd86f" providerId="AD" clId="Web-{3CF6002F-A438-4300-ABFB-9EFD71069829}" dt="2022-05-10T04:03:12.272" v="1055" actId="20577"/>
          <ac:spMkLst>
            <pc:docMk/>
            <pc:sldMk cId="644356427" sldId="281"/>
            <ac:spMk id="3" creationId="{BF98E1B0-93D2-77E0-6351-3C7B56F0BE5C}"/>
          </ac:spMkLst>
        </pc:spChg>
      </pc:sldChg>
      <pc:sldChg chg="addSp modSp add replId modNotes">
        <pc:chgData name="Tami Farber" userId="S::farbert1@mymail.nku.edu::e0a93db1-47b2-415e-8beb-0d2f929cd86f" providerId="AD" clId="Web-{3CF6002F-A438-4300-ABFB-9EFD71069829}" dt="2022-05-10T03:46:32.887" v="483" actId="20577"/>
        <pc:sldMkLst>
          <pc:docMk/>
          <pc:sldMk cId="834801849" sldId="286"/>
        </pc:sldMkLst>
        <pc:spChg chg="mod">
          <ac:chgData name="Tami Farber" userId="S::farbert1@mymail.nku.edu::e0a93db1-47b2-415e-8beb-0d2f929cd86f" providerId="AD" clId="Web-{3CF6002F-A438-4300-ABFB-9EFD71069829}" dt="2022-05-10T03:27:28.661" v="142" actId="20577"/>
          <ac:spMkLst>
            <pc:docMk/>
            <pc:sldMk cId="834801849" sldId="286"/>
            <ac:spMk id="3" creationId="{F8177077-F2EE-A8B0-A251-722C145A5521}"/>
          </ac:spMkLst>
        </pc:spChg>
        <pc:spChg chg="add mod">
          <ac:chgData name="Tami Farber" userId="S::farbert1@mymail.nku.edu::e0a93db1-47b2-415e-8beb-0d2f929cd86f" providerId="AD" clId="Web-{3CF6002F-A438-4300-ABFB-9EFD71069829}" dt="2022-05-10T03:46:32.887" v="483" actId="20577"/>
          <ac:spMkLst>
            <pc:docMk/>
            <pc:sldMk cId="834801849" sldId="286"/>
            <ac:spMk id="6" creationId="{07FC6D0B-A377-3D72-0750-7F4E9141D7CD}"/>
          </ac:spMkLst>
        </pc:spChg>
        <pc:picChg chg="add mod">
          <ac:chgData name="Tami Farber" userId="S::farbert1@mymail.nku.edu::e0a93db1-47b2-415e-8beb-0d2f929cd86f" providerId="AD" clId="Web-{3CF6002F-A438-4300-ABFB-9EFD71069829}" dt="2022-05-10T03:27:50.770" v="146"/>
          <ac:picMkLst>
            <pc:docMk/>
            <pc:sldMk cId="834801849" sldId="286"/>
            <ac:picMk id="4" creationId="{E5D3D119-7206-B0F6-1211-4BCCB118DB65}"/>
          </ac:picMkLst>
        </pc:picChg>
      </pc:sldChg>
      <pc:sldChg chg="modSp add replId">
        <pc:chgData name="Tami Farber" userId="S::farbert1@mymail.nku.edu::e0a93db1-47b2-415e-8beb-0d2f929cd86f" providerId="AD" clId="Web-{3CF6002F-A438-4300-ABFB-9EFD71069829}" dt="2022-05-10T04:00:26.588" v="1019" actId="20577"/>
        <pc:sldMkLst>
          <pc:docMk/>
          <pc:sldMk cId="1719769711" sldId="287"/>
        </pc:sldMkLst>
        <pc:spChg chg="mod">
          <ac:chgData name="Tami Farber" userId="S::farbert1@mymail.nku.edu::e0a93db1-47b2-415e-8beb-0d2f929cd86f" providerId="AD" clId="Web-{3CF6002F-A438-4300-ABFB-9EFD71069829}" dt="2022-05-10T04:00:26.588" v="1019" actId="20577"/>
          <ac:spMkLst>
            <pc:docMk/>
            <pc:sldMk cId="1719769711" sldId="287"/>
            <ac:spMk id="3" creationId="{D414CE13-D240-645C-A17E-4773AD34AB36}"/>
          </ac:spMkLst>
        </pc:spChg>
      </pc:sldChg>
    </pc:docChg>
  </pc:docChgLst>
  <pc:docChgLst>
    <pc:chgData name="Trang Do" userId="S::dot2@mymail.nku.edu::4e565cde-9535-4c8d-a2d8-17352122b47d" providerId="AD" clId="Web-{39846020-8742-4BE3-B6C5-DF152998691A}"/>
    <pc:docChg chg="modSld">
      <pc:chgData name="Trang Do" userId="S::dot2@mymail.nku.edu::4e565cde-9535-4c8d-a2d8-17352122b47d" providerId="AD" clId="Web-{39846020-8742-4BE3-B6C5-DF152998691A}" dt="2022-05-10T04:08:37.924" v="0" actId="20577"/>
      <pc:docMkLst>
        <pc:docMk/>
      </pc:docMkLst>
      <pc:sldChg chg="modSp">
        <pc:chgData name="Trang Do" userId="S::dot2@mymail.nku.edu::4e565cde-9535-4c8d-a2d8-17352122b47d" providerId="AD" clId="Web-{39846020-8742-4BE3-B6C5-DF152998691A}" dt="2022-05-10T04:08:37.924" v="0" actId="20577"/>
        <pc:sldMkLst>
          <pc:docMk/>
          <pc:sldMk cId="378357180" sldId="277"/>
        </pc:sldMkLst>
        <pc:spChg chg="mod">
          <ac:chgData name="Trang Do" userId="S::dot2@mymail.nku.edu::4e565cde-9535-4c8d-a2d8-17352122b47d" providerId="AD" clId="Web-{39846020-8742-4BE3-B6C5-DF152998691A}" dt="2022-05-10T04:08:37.924" v="0" actId="20577"/>
          <ac:spMkLst>
            <pc:docMk/>
            <pc:sldMk cId="378357180" sldId="277"/>
            <ac:spMk id="3" creationId="{F8177077-F2EE-A8B0-A251-722C145A5521}"/>
          </ac:spMkLst>
        </pc:spChg>
      </pc:sldChg>
    </pc:docChg>
  </pc:docChgLst>
  <pc:docChgLst>
    <pc:chgData name="Tami Farber" userId="S::farbert1@mymail.nku.edu::e0a93db1-47b2-415e-8beb-0d2f929cd86f" providerId="AD" clId="Web-{089AB59E-27A4-4A2A-889B-00529D6CD180}"/>
    <pc:docChg chg="addSld modSld modSection">
      <pc:chgData name="Tami Farber" userId="S::farbert1@mymail.nku.edu::e0a93db1-47b2-415e-8beb-0d2f929cd86f" providerId="AD" clId="Web-{089AB59E-27A4-4A2A-889B-00529D6CD180}" dt="2022-05-10T04:17:56.947" v="52"/>
      <pc:docMkLst>
        <pc:docMk/>
      </pc:docMkLst>
      <pc:sldChg chg="addSp delSp modSp">
        <pc:chgData name="Tami Farber" userId="S::farbert1@mymail.nku.edu::e0a93db1-47b2-415e-8beb-0d2f929cd86f" providerId="AD" clId="Web-{089AB59E-27A4-4A2A-889B-00529D6CD180}" dt="2022-05-10T04:10:49.614" v="7"/>
        <pc:sldMkLst>
          <pc:docMk/>
          <pc:sldMk cId="2428045696" sldId="278"/>
        </pc:sldMkLst>
        <pc:picChg chg="del">
          <ac:chgData name="Tami Farber" userId="S::farbert1@mymail.nku.edu::e0a93db1-47b2-415e-8beb-0d2f929cd86f" providerId="AD" clId="Web-{089AB59E-27A4-4A2A-889B-00529D6CD180}" dt="2022-05-10T04:10:15.754" v="0"/>
          <ac:picMkLst>
            <pc:docMk/>
            <pc:sldMk cId="2428045696" sldId="278"/>
            <ac:picMk id="4" creationId="{2FB1035C-B6D1-E844-F3D0-4398501F247F}"/>
          </ac:picMkLst>
        </pc:picChg>
        <pc:picChg chg="add mod">
          <ac:chgData name="Tami Farber" userId="S::farbert1@mymail.nku.edu::e0a93db1-47b2-415e-8beb-0d2f929cd86f" providerId="AD" clId="Web-{089AB59E-27A4-4A2A-889B-00529D6CD180}" dt="2022-05-10T04:10:49.614" v="7"/>
          <ac:picMkLst>
            <pc:docMk/>
            <pc:sldMk cId="2428045696" sldId="278"/>
            <ac:picMk id="5" creationId="{3C35547C-9155-E1BA-329C-FECB7CCF120A}"/>
          </ac:picMkLst>
        </pc:picChg>
      </pc:sldChg>
      <pc:sldChg chg="addSp delSp modSp new mod setBg">
        <pc:chgData name="Tami Farber" userId="S::farbert1@mymail.nku.edu::e0a93db1-47b2-415e-8beb-0d2f929cd86f" providerId="AD" clId="Web-{089AB59E-27A4-4A2A-889B-00529D6CD180}" dt="2022-05-10T04:17:56.947" v="52"/>
        <pc:sldMkLst>
          <pc:docMk/>
          <pc:sldMk cId="1317708365" sldId="288"/>
        </pc:sldMkLst>
        <pc:spChg chg="mod">
          <ac:chgData name="Tami Farber" userId="S::farbert1@mymail.nku.edu::e0a93db1-47b2-415e-8beb-0d2f929cd86f" providerId="AD" clId="Web-{089AB59E-27A4-4A2A-889B-00529D6CD180}" dt="2022-05-10T04:14:23.648" v="16"/>
          <ac:spMkLst>
            <pc:docMk/>
            <pc:sldMk cId="1317708365" sldId="288"/>
            <ac:spMk id="2" creationId="{24115C2D-21DD-4CCB-3DA0-0C813D0E0837}"/>
          </ac:spMkLst>
        </pc:spChg>
        <pc:spChg chg="del">
          <ac:chgData name="Tami Farber" userId="S::farbert1@mymail.nku.edu::e0a93db1-47b2-415e-8beb-0d2f929cd86f" providerId="AD" clId="Web-{089AB59E-27A4-4A2A-889B-00529D6CD180}" dt="2022-05-10T04:14:05.741" v="9"/>
          <ac:spMkLst>
            <pc:docMk/>
            <pc:sldMk cId="1317708365" sldId="288"/>
            <ac:spMk id="3" creationId="{21259380-580A-C51D-A736-F03A5A21511B}"/>
          </ac:spMkLst>
        </pc:spChg>
        <pc:spChg chg="add del">
          <ac:chgData name="Tami Farber" userId="S::farbert1@mymail.nku.edu::e0a93db1-47b2-415e-8beb-0d2f929cd86f" providerId="AD" clId="Web-{089AB59E-27A4-4A2A-889B-00529D6CD180}" dt="2022-05-10T04:14:20.382" v="13"/>
          <ac:spMkLst>
            <pc:docMk/>
            <pc:sldMk cId="1317708365" sldId="288"/>
            <ac:spMk id="13" creationId="{E49D7415-2F11-44C2-B6AA-13A25B6814B9}"/>
          </ac:spMkLst>
        </pc:spChg>
        <pc:spChg chg="add del">
          <ac:chgData name="Tami Farber" userId="S::farbert1@mymail.nku.edu::e0a93db1-47b2-415e-8beb-0d2f929cd86f" providerId="AD" clId="Web-{089AB59E-27A4-4A2A-889B-00529D6CD180}" dt="2022-05-10T04:14:17.554" v="11"/>
          <ac:spMkLst>
            <pc:docMk/>
            <pc:sldMk cId="1317708365" sldId="288"/>
            <ac:spMk id="14" creationId="{33E93247-6229-44AB-A550-739E971E690B}"/>
          </ac:spMkLst>
        </pc:spChg>
        <pc:spChg chg="add mod">
          <ac:chgData name="Tami Farber" userId="S::farbert1@mymail.nku.edu::e0a93db1-47b2-415e-8beb-0d2f929cd86f" providerId="AD" clId="Web-{089AB59E-27A4-4A2A-889B-00529D6CD180}" dt="2022-05-10T04:17:56.947" v="52"/>
          <ac:spMkLst>
            <pc:docMk/>
            <pc:sldMk cId="1317708365" sldId="288"/>
            <ac:spMk id="17" creationId="{6EE4D3DA-DCB8-A371-5396-8FA4F91620BD}"/>
          </ac:spMkLst>
        </pc:spChg>
        <pc:spChg chg="add del">
          <ac:chgData name="Tami Farber" userId="S::farbert1@mymail.nku.edu::e0a93db1-47b2-415e-8beb-0d2f929cd86f" providerId="AD" clId="Web-{089AB59E-27A4-4A2A-889B-00529D6CD180}" dt="2022-05-10T04:14:20.382" v="13"/>
          <ac:spMkLst>
            <pc:docMk/>
            <pc:sldMk cId="1317708365" sldId="288"/>
            <ac:spMk id="18" creationId="{69088021-248E-E59A-B5AD-1FC4EDF846C4}"/>
          </ac:spMkLst>
        </pc:spChg>
        <pc:spChg chg="add del">
          <ac:chgData name="Tami Farber" userId="S::farbert1@mymail.nku.edu::e0a93db1-47b2-415e-8beb-0d2f929cd86f" providerId="AD" clId="Web-{089AB59E-27A4-4A2A-889B-00529D6CD180}" dt="2022-05-10T04:14:23.648" v="15"/>
          <ac:spMkLst>
            <pc:docMk/>
            <pc:sldMk cId="1317708365" sldId="288"/>
            <ac:spMk id="22" creationId="{33E93247-6229-44AB-A550-739E971E690B}"/>
          </ac:spMkLst>
        </pc:spChg>
        <pc:spChg chg="add">
          <ac:chgData name="Tami Farber" userId="S::farbert1@mymail.nku.edu::e0a93db1-47b2-415e-8beb-0d2f929cd86f" providerId="AD" clId="Web-{089AB59E-27A4-4A2A-889B-00529D6CD180}" dt="2022-05-10T04:14:23.648" v="16"/>
          <ac:spMkLst>
            <pc:docMk/>
            <pc:sldMk cId="1317708365" sldId="288"/>
            <ac:spMk id="26" creationId="{F68B2C62-7648-4430-90D5-AE0F252AF113}"/>
          </ac:spMkLst>
        </pc:spChg>
        <pc:graphicFrameChg chg="add del mod ord modGraphic">
          <ac:chgData name="Tami Farber" userId="S::farbert1@mymail.nku.edu::e0a93db1-47b2-415e-8beb-0d2f929cd86f" providerId="AD" clId="Web-{089AB59E-27A4-4A2A-889B-00529D6CD180}" dt="2022-05-10T04:14:23.648" v="16"/>
          <ac:graphicFrameMkLst>
            <pc:docMk/>
            <pc:sldMk cId="1317708365" sldId="288"/>
            <ac:graphicFrameMk id="5" creationId="{761E9855-4935-33D1-BB3F-91B8BAAFA9D5}"/>
          </ac:graphicFrameMkLst>
        </pc:graphicFrameChg>
        <pc:graphicFrameChg chg="add del mod modGraphic">
          <ac:chgData name="Tami Farber" userId="S::farbert1@mymail.nku.edu::e0a93db1-47b2-415e-8beb-0d2f929cd86f" providerId="AD" clId="Web-{089AB59E-27A4-4A2A-889B-00529D6CD180}" dt="2022-05-10T04:17:48.057" v="51"/>
          <ac:graphicFrameMkLst>
            <pc:docMk/>
            <pc:sldMk cId="1317708365" sldId="288"/>
            <ac:graphicFrameMk id="6" creationId="{596F2EC7-CF83-CECC-C0BE-0718C49F72C0}"/>
          </ac:graphicFrameMkLst>
        </pc:graphicFrameChg>
        <pc:graphicFrameChg chg="add del">
          <ac:chgData name="Tami Farber" userId="S::farbert1@mymail.nku.edu::e0a93db1-47b2-415e-8beb-0d2f929cd86f" providerId="AD" clId="Web-{089AB59E-27A4-4A2A-889B-00529D6CD180}" dt="2022-05-10T04:14:20.382" v="13"/>
          <ac:graphicFrameMkLst>
            <pc:docMk/>
            <pc:sldMk cId="1317708365" sldId="288"/>
            <ac:graphicFrameMk id="8" creationId="{761E9855-4935-33D1-BB3F-91B8BAAFA9D5}"/>
          </ac:graphicFrameMkLst>
        </pc:graphicFrameChg>
        <pc:graphicFrameChg chg="add del mod">
          <ac:chgData name="Tami Farber" userId="S::farbert1@mymail.nku.edu::e0a93db1-47b2-415e-8beb-0d2f929cd86f" providerId="AD" clId="Web-{089AB59E-27A4-4A2A-889B-00529D6CD180}" dt="2022-05-10T04:17:32.416" v="50"/>
          <ac:graphicFrameMkLst>
            <pc:docMk/>
            <pc:sldMk cId="1317708365" sldId="288"/>
            <ac:graphicFrameMk id="9" creationId="{81A6F1E3-F2F2-3611-581E-143FEB5AB066}"/>
          </ac:graphicFrameMkLst>
        </pc:graphicFrameChg>
        <pc:graphicFrameChg chg="add del">
          <ac:chgData name="Tami Farber" userId="S::farbert1@mymail.nku.edu::e0a93db1-47b2-415e-8beb-0d2f929cd86f" providerId="AD" clId="Web-{089AB59E-27A4-4A2A-889B-00529D6CD180}" dt="2022-05-10T04:14:23.648" v="15"/>
          <ac:graphicFrameMkLst>
            <pc:docMk/>
            <pc:sldMk cId="1317708365" sldId="288"/>
            <ac:graphicFrameMk id="24" creationId="{761E9855-4935-33D1-BB3F-91B8BAAFA9D5}"/>
          </ac:graphicFrameMkLst>
        </pc:graphicFrameChg>
        <pc:graphicFrameChg chg="add del mod modGraphic">
          <ac:chgData name="Tami Farber" userId="S::farbert1@mymail.nku.edu::e0a93db1-47b2-415e-8beb-0d2f929cd86f" providerId="AD" clId="Web-{089AB59E-27A4-4A2A-889B-00529D6CD180}" dt="2022-05-10T04:17:56.947" v="52"/>
          <ac:graphicFrameMkLst>
            <pc:docMk/>
            <pc:sldMk cId="1317708365" sldId="288"/>
            <ac:graphicFrameMk id="29" creationId="{761E9855-4935-33D1-BB3F-91B8BAAFA9D5}"/>
          </ac:graphicFrameMkLst>
        </pc:graphicFrameChg>
        <pc:cxnChg chg="add del">
          <ac:chgData name="Tami Farber" userId="S::farbert1@mymail.nku.edu::e0a93db1-47b2-415e-8beb-0d2f929cd86f" providerId="AD" clId="Web-{089AB59E-27A4-4A2A-889B-00529D6CD180}" dt="2022-05-10T04:14:17.554" v="11"/>
          <ac:cxnSpMkLst>
            <pc:docMk/>
            <pc:sldMk cId="1317708365" sldId="288"/>
            <ac:cxnSpMk id="10" creationId="{F64F9B95-9045-48D2-B9F3-2927E98F54AA}"/>
          </ac:cxnSpMkLst>
        </pc:cxnChg>
        <pc:cxnChg chg="add del">
          <ac:chgData name="Tami Farber" userId="S::farbert1@mymail.nku.edu::e0a93db1-47b2-415e-8beb-0d2f929cd86f" providerId="AD" clId="Web-{089AB59E-27A4-4A2A-889B-00529D6CD180}" dt="2022-05-10T04:14:17.554" v="11"/>
          <ac:cxnSpMkLst>
            <pc:docMk/>
            <pc:sldMk cId="1317708365" sldId="288"/>
            <ac:cxnSpMk id="12" creationId="{085AA86F-6A4D-4BCB-A045-D992CDC2959B}"/>
          </ac:cxnSpMkLst>
        </pc:cxnChg>
        <pc:cxnChg chg="add del">
          <ac:chgData name="Tami Farber" userId="S::farbert1@mymail.nku.edu::e0a93db1-47b2-415e-8beb-0d2f929cd86f" providerId="AD" clId="Web-{089AB59E-27A4-4A2A-889B-00529D6CD180}" dt="2022-05-10T04:14:20.382" v="13"/>
          <ac:cxnSpMkLst>
            <pc:docMk/>
            <pc:sldMk cId="1317708365" sldId="288"/>
            <ac:cxnSpMk id="15" creationId="{D2E57F3D-33BE-4306-87E6-245763719516}"/>
          </ac:cxnSpMkLst>
        </pc:cxnChg>
        <pc:cxnChg chg="add del">
          <ac:chgData name="Tami Farber" userId="S::farbert1@mymail.nku.edu::e0a93db1-47b2-415e-8beb-0d2f929cd86f" providerId="AD" clId="Web-{089AB59E-27A4-4A2A-889B-00529D6CD180}" dt="2022-05-10T04:14:17.554" v="11"/>
          <ac:cxnSpMkLst>
            <pc:docMk/>
            <pc:sldMk cId="1317708365" sldId="288"/>
            <ac:cxnSpMk id="16" creationId="{EE2E603F-4A95-4FE8-BB06-211DFD75DBEF}"/>
          </ac:cxnSpMkLst>
        </pc:cxnChg>
        <pc:cxnChg chg="add del">
          <ac:chgData name="Tami Farber" userId="S::farbert1@mymail.nku.edu::e0a93db1-47b2-415e-8beb-0d2f929cd86f" providerId="AD" clId="Web-{089AB59E-27A4-4A2A-889B-00529D6CD180}" dt="2022-05-10T04:14:23.648" v="15"/>
          <ac:cxnSpMkLst>
            <pc:docMk/>
            <pc:sldMk cId="1317708365" sldId="288"/>
            <ac:cxnSpMk id="20" creationId="{F64F9B95-9045-48D2-B9F3-2927E98F54AA}"/>
          </ac:cxnSpMkLst>
        </pc:cxnChg>
        <pc:cxnChg chg="add del">
          <ac:chgData name="Tami Farber" userId="S::farbert1@mymail.nku.edu::e0a93db1-47b2-415e-8beb-0d2f929cd86f" providerId="AD" clId="Web-{089AB59E-27A4-4A2A-889B-00529D6CD180}" dt="2022-05-10T04:14:23.648" v="15"/>
          <ac:cxnSpMkLst>
            <pc:docMk/>
            <pc:sldMk cId="1317708365" sldId="288"/>
            <ac:cxnSpMk id="21" creationId="{085AA86F-6A4D-4BCB-A045-D992CDC2959B}"/>
          </ac:cxnSpMkLst>
        </pc:cxnChg>
        <pc:cxnChg chg="add del">
          <ac:chgData name="Tami Farber" userId="S::farbert1@mymail.nku.edu::e0a93db1-47b2-415e-8beb-0d2f929cd86f" providerId="AD" clId="Web-{089AB59E-27A4-4A2A-889B-00529D6CD180}" dt="2022-05-10T04:14:23.648" v="15"/>
          <ac:cxnSpMkLst>
            <pc:docMk/>
            <pc:sldMk cId="1317708365" sldId="288"/>
            <ac:cxnSpMk id="23" creationId="{EE2E603F-4A95-4FE8-BB06-211DFD75DBEF}"/>
          </ac:cxnSpMkLst>
        </pc:cxnChg>
        <pc:cxnChg chg="add">
          <ac:chgData name="Tami Farber" userId="S::farbert1@mymail.nku.edu::e0a93db1-47b2-415e-8beb-0d2f929cd86f" providerId="AD" clId="Web-{089AB59E-27A4-4A2A-889B-00529D6CD180}" dt="2022-05-10T04:14:23.648" v="16"/>
          <ac:cxnSpMkLst>
            <pc:docMk/>
            <pc:sldMk cId="1317708365" sldId="288"/>
            <ac:cxnSpMk id="27" creationId="{AAD0195E-7F27-4D06-9427-0C121D721A14}"/>
          </ac:cxnSpMkLst>
        </pc:cxnChg>
        <pc:cxnChg chg="add">
          <ac:chgData name="Tami Farber" userId="S::farbert1@mymail.nku.edu::e0a93db1-47b2-415e-8beb-0d2f929cd86f" providerId="AD" clId="Web-{089AB59E-27A4-4A2A-889B-00529D6CD180}" dt="2022-05-10T04:14:23.648" v="16"/>
          <ac:cxnSpMkLst>
            <pc:docMk/>
            <pc:sldMk cId="1317708365" sldId="288"/>
            <ac:cxnSpMk id="28" creationId="{9D74C2FC-3228-4FC1-B97B-87AD35508D91}"/>
          </ac:cxnSpMkLst>
        </pc:cxnChg>
      </pc:sldChg>
    </pc:docChg>
  </pc:docChgLst>
  <pc:docChgLst>
    <pc:chgData name="Tami Farber" userId="S::farbert1@mymail.nku.edu::e0a93db1-47b2-415e-8beb-0d2f929cd86f" providerId="AD" clId="Web-{A0D5551B-6FB0-4E01-9B20-83801AF8AA4E}"/>
    <pc:docChg chg="addSld modSld sldOrd modSection">
      <pc:chgData name="Tami Farber" userId="S::farbert1@mymail.nku.edu::e0a93db1-47b2-415e-8beb-0d2f929cd86f" providerId="AD" clId="Web-{A0D5551B-6FB0-4E01-9B20-83801AF8AA4E}" dt="2022-05-10T01:21:00.166" v="596" actId="20577"/>
      <pc:docMkLst>
        <pc:docMk/>
      </pc:docMkLst>
      <pc:sldChg chg="modSp">
        <pc:chgData name="Tami Farber" userId="S::farbert1@mymail.nku.edu::e0a93db1-47b2-415e-8beb-0d2f929cd86f" providerId="AD" clId="Web-{A0D5551B-6FB0-4E01-9B20-83801AF8AA4E}" dt="2022-05-10T00:47:25.286" v="283" actId="20577"/>
        <pc:sldMkLst>
          <pc:docMk/>
          <pc:sldMk cId="2768516467" sldId="257"/>
        </pc:sldMkLst>
        <pc:spChg chg="mod">
          <ac:chgData name="Tami Farber" userId="S::farbert1@mymail.nku.edu::e0a93db1-47b2-415e-8beb-0d2f929cd86f" providerId="AD" clId="Web-{A0D5551B-6FB0-4E01-9B20-83801AF8AA4E}" dt="2022-05-10T00:47:25.286" v="283" actId="20577"/>
          <ac:spMkLst>
            <pc:docMk/>
            <pc:sldMk cId="2768516467" sldId="257"/>
            <ac:spMk id="3" creationId="{5B983BEF-A3B0-C320-3A65-C9AA184E938C}"/>
          </ac:spMkLst>
        </pc:spChg>
      </pc:sldChg>
      <pc:sldChg chg="addSp modSp">
        <pc:chgData name="Tami Farber" userId="S::farbert1@mymail.nku.edu::e0a93db1-47b2-415e-8beb-0d2f929cd86f" providerId="AD" clId="Web-{A0D5551B-6FB0-4E01-9B20-83801AF8AA4E}" dt="2022-05-10T01:04:40.565" v="286" actId="14100"/>
        <pc:sldMkLst>
          <pc:docMk/>
          <pc:sldMk cId="1075520040" sldId="259"/>
        </pc:sldMkLst>
        <pc:spChg chg="mod">
          <ac:chgData name="Tami Farber" userId="S::farbert1@mymail.nku.edu::e0a93db1-47b2-415e-8beb-0d2f929cd86f" providerId="AD" clId="Web-{A0D5551B-6FB0-4E01-9B20-83801AF8AA4E}" dt="2022-05-10T00:41:44.018" v="244" actId="20577"/>
          <ac:spMkLst>
            <pc:docMk/>
            <pc:sldMk cId="1075520040" sldId="259"/>
            <ac:spMk id="3" creationId="{CBE1BE97-F0CC-229A-0A85-34EC0C901A01}"/>
          </ac:spMkLst>
        </pc:spChg>
        <pc:picChg chg="add mod">
          <ac:chgData name="Tami Farber" userId="S::farbert1@mymail.nku.edu::e0a93db1-47b2-415e-8beb-0d2f929cd86f" providerId="AD" clId="Web-{A0D5551B-6FB0-4E01-9B20-83801AF8AA4E}" dt="2022-05-10T01:04:40.565" v="286" actId="14100"/>
          <ac:picMkLst>
            <pc:docMk/>
            <pc:sldMk cId="1075520040" sldId="259"/>
            <ac:picMk id="4" creationId="{FCC04253-67D8-35F0-B878-683566C12E5E}"/>
          </ac:picMkLst>
        </pc:picChg>
      </pc:sldChg>
      <pc:sldChg chg="modSp">
        <pc:chgData name="Tami Farber" userId="S::farbert1@mymail.nku.edu::e0a93db1-47b2-415e-8beb-0d2f929cd86f" providerId="AD" clId="Web-{A0D5551B-6FB0-4E01-9B20-83801AF8AA4E}" dt="2022-05-10T01:21:00.166" v="596" actId="20577"/>
        <pc:sldMkLst>
          <pc:docMk/>
          <pc:sldMk cId="3996791798" sldId="262"/>
        </pc:sldMkLst>
        <pc:spChg chg="mod">
          <ac:chgData name="Tami Farber" userId="S::farbert1@mymail.nku.edu::e0a93db1-47b2-415e-8beb-0d2f929cd86f" providerId="AD" clId="Web-{A0D5551B-6FB0-4E01-9B20-83801AF8AA4E}" dt="2022-05-10T01:21:00.166" v="596" actId="20577"/>
          <ac:spMkLst>
            <pc:docMk/>
            <pc:sldMk cId="3996791798" sldId="262"/>
            <ac:spMk id="3" creationId="{F8177077-F2EE-A8B0-A251-722C145A5521}"/>
          </ac:spMkLst>
        </pc:spChg>
      </pc:sldChg>
      <pc:sldChg chg="addSp modSp">
        <pc:chgData name="Tami Farber" userId="S::farbert1@mymail.nku.edu::e0a93db1-47b2-415e-8beb-0d2f929cd86f" providerId="AD" clId="Web-{A0D5551B-6FB0-4E01-9B20-83801AF8AA4E}" dt="2022-05-10T00:46:43.614" v="279" actId="14100"/>
        <pc:sldMkLst>
          <pc:docMk/>
          <pc:sldMk cId="4057043302" sldId="274"/>
        </pc:sldMkLst>
        <pc:spChg chg="mod">
          <ac:chgData name="Tami Farber" userId="S::farbert1@mymail.nku.edu::e0a93db1-47b2-415e-8beb-0d2f929cd86f" providerId="AD" clId="Web-{A0D5551B-6FB0-4E01-9B20-83801AF8AA4E}" dt="2022-05-10T00:45:38.207" v="272" actId="1076"/>
          <ac:spMkLst>
            <pc:docMk/>
            <pc:sldMk cId="4057043302" sldId="274"/>
            <ac:spMk id="9" creationId="{995E4A31-F2A2-43BF-0D07-1F64517C0EB6}"/>
          </ac:spMkLst>
        </pc:spChg>
        <pc:spChg chg="add mod">
          <ac:chgData name="Tami Farber" userId="S::farbert1@mymail.nku.edu::e0a93db1-47b2-415e-8beb-0d2f929cd86f" providerId="AD" clId="Web-{A0D5551B-6FB0-4E01-9B20-83801AF8AA4E}" dt="2022-05-10T00:46:43.614" v="279" actId="14100"/>
          <ac:spMkLst>
            <pc:docMk/>
            <pc:sldMk cId="4057043302" sldId="274"/>
            <ac:spMk id="10" creationId="{E1CC3FF3-7037-813D-FB31-680C244C2741}"/>
          </ac:spMkLst>
        </pc:spChg>
        <pc:picChg chg="mod">
          <ac:chgData name="Tami Farber" userId="S::farbert1@mymail.nku.edu::e0a93db1-47b2-415e-8beb-0d2f929cd86f" providerId="AD" clId="Web-{A0D5551B-6FB0-4E01-9B20-83801AF8AA4E}" dt="2022-05-10T00:43:36.003" v="253" actId="14100"/>
          <ac:picMkLst>
            <pc:docMk/>
            <pc:sldMk cId="4057043302" sldId="274"/>
            <ac:picMk id="5" creationId="{BE828925-9360-2B3B-0338-BC1067DC04CE}"/>
          </ac:picMkLst>
        </pc:picChg>
      </pc:sldChg>
      <pc:sldChg chg="modSp">
        <pc:chgData name="Tami Farber" userId="S::farbert1@mymail.nku.edu::e0a93db1-47b2-415e-8beb-0d2f929cd86f" providerId="AD" clId="Web-{A0D5551B-6FB0-4E01-9B20-83801AF8AA4E}" dt="2022-05-10T00:45:21.769" v="270" actId="20577"/>
        <pc:sldMkLst>
          <pc:docMk/>
          <pc:sldMk cId="695949986" sldId="275"/>
        </pc:sldMkLst>
        <pc:spChg chg="mod">
          <ac:chgData name="Tami Farber" userId="S::farbert1@mymail.nku.edu::e0a93db1-47b2-415e-8beb-0d2f929cd86f" providerId="AD" clId="Web-{A0D5551B-6FB0-4E01-9B20-83801AF8AA4E}" dt="2022-05-10T00:45:21.769" v="270" actId="20577"/>
          <ac:spMkLst>
            <pc:docMk/>
            <pc:sldMk cId="695949986" sldId="275"/>
            <ac:spMk id="3" creationId="{39A6BB2E-655D-4FA4-8DBA-DDFBC17ED7D6}"/>
          </ac:spMkLst>
        </pc:spChg>
      </pc:sldChg>
      <pc:sldChg chg="addSp delSp modSp add ord replId">
        <pc:chgData name="Tami Farber" userId="S::farbert1@mymail.nku.edu::e0a93db1-47b2-415e-8beb-0d2f929cd86f" providerId="AD" clId="Web-{A0D5551B-6FB0-4E01-9B20-83801AF8AA4E}" dt="2022-05-10T01:17:05.352" v="594"/>
        <pc:sldMkLst>
          <pc:docMk/>
          <pc:sldMk cId="378357180" sldId="277"/>
        </pc:sldMkLst>
        <pc:spChg chg="mod">
          <ac:chgData name="Tami Farber" userId="S::farbert1@mymail.nku.edu::e0a93db1-47b2-415e-8beb-0d2f929cd86f" providerId="AD" clId="Web-{A0D5551B-6FB0-4E01-9B20-83801AF8AA4E}" dt="2022-05-10T01:14:04.366" v="580" actId="20577"/>
          <ac:spMkLst>
            <pc:docMk/>
            <pc:sldMk cId="378357180" sldId="277"/>
            <ac:spMk id="3" creationId="{F8177077-F2EE-A8B0-A251-722C145A5521}"/>
          </ac:spMkLst>
        </pc:spChg>
        <pc:picChg chg="del">
          <ac:chgData name="Tami Farber" userId="S::farbert1@mymail.nku.edu::e0a93db1-47b2-415e-8beb-0d2f929cd86f" providerId="AD" clId="Web-{A0D5551B-6FB0-4E01-9B20-83801AF8AA4E}" dt="2022-05-10T01:14:07.007" v="581"/>
          <ac:picMkLst>
            <pc:docMk/>
            <pc:sldMk cId="378357180" sldId="277"/>
            <ac:picMk id="2" creationId="{CED0FE29-737A-C037-C700-72D9CAD174CB}"/>
          </ac:picMkLst>
        </pc:picChg>
        <pc:picChg chg="add mod">
          <ac:chgData name="Tami Farber" userId="S::farbert1@mymail.nku.edu::e0a93db1-47b2-415e-8beb-0d2f929cd86f" providerId="AD" clId="Web-{A0D5551B-6FB0-4E01-9B20-83801AF8AA4E}" dt="2022-05-10T01:17:05.352" v="594"/>
          <ac:picMkLst>
            <pc:docMk/>
            <pc:sldMk cId="378357180" sldId="277"/>
            <ac:picMk id="4" creationId="{661E62D8-02AE-AEFB-6B92-9195DF452ADF}"/>
          </ac:picMkLst>
        </pc:picChg>
      </pc:sldChg>
    </pc:docChg>
  </pc:docChgLst>
  <pc:docChgLst>
    <pc:chgData name="Tami Farber" userId="S::farbert1@mymail.nku.edu::e0a93db1-47b2-415e-8beb-0d2f929cd86f" providerId="AD" clId="Web-{417CAE71-09BC-4AB8-A14B-16F4F4E9F5E9}"/>
    <pc:docChg chg="delSld modSection">
      <pc:chgData name="Tami Farber" userId="S::farbert1@mymail.nku.edu::e0a93db1-47b2-415e-8beb-0d2f929cd86f" providerId="AD" clId="Web-{417CAE71-09BC-4AB8-A14B-16F4F4E9F5E9}" dt="2022-05-10T04:45:15.335" v="0"/>
      <pc:docMkLst>
        <pc:docMk/>
      </pc:docMkLst>
      <pc:sldChg chg="del">
        <pc:chgData name="Tami Farber" userId="S::farbert1@mymail.nku.edu::e0a93db1-47b2-415e-8beb-0d2f929cd86f" providerId="AD" clId="Web-{417CAE71-09BC-4AB8-A14B-16F4F4E9F5E9}" dt="2022-05-10T04:45:15.335" v="0"/>
        <pc:sldMkLst>
          <pc:docMk/>
          <pc:sldMk cId="3877897075" sldId="285"/>
        </pc:sldMkLst>
      </pc:sldChg>
    </pc:docChg>
  </pc:docChgLst>
  <pc:docChgLst>
    <pc:chgData name="Tami Farber" userId="S::farbert1@mymail.nku.edu::e0a93db1-47b2-415e-8beb-0d2f929cd86f" providerId="AD" clId="Web-{972F65B1-77FB-4CF9-B9E6-1FE9CE7F9285}"/>
    <pc:docChg chg="delSld modSld modSection">
      <pc:chgData name="Tami Farber" userId="S::farbert1@mymail.nku.edu::e0a93db1-47b2-415e-8beb-0d2f929cd86f" providerId="AD" clId="Web-{972F65B1-77FB-4CF9-B9E6-1FE9CE7F9285}" dt="2022-05-10T04:43:18.426" v="11" actId="1076"/>
      <pc:docMkLst>
        <pc:docMk/>
      </pc:docMkLst>
      <pc:sldChg chg="addSp delSp modSp del">
        <pc:chgData name="Tami Farber" userId="S::farbert1@mymail.nku.edu::e0a93db1-47b2-415e-8beb-0d2f929cd86f" providerId="AD" clId="Web-{972F65B1-77FB-4CF9-B9E6-1FE9CE7F9285}" dt="2022-05-10T04:41:55.472" v="6"/>
        <pc:sldMkLst>
          <pc:docMk/>
          <pc:sldMk cId="1317708365" sldId="288"/>
        </pc:sldMkLst>
        <pc:spChg chg="del mod">
          <ac:chgData name="Tami Farber" userId="S::farbert1@mymail.nku.edu::e0a93db1-47b2-415e-8beb-0d2f929cd86f" providerId="AD" clId="Web-{972F65B1-77FB-4CF9-B9E6-1FE9CE7F9285}" dt="2022-05-10T04:41:23.003" v="5"/>
          <ac:spMkLst>
            <pc:docMk/>
            <pc:sldMk cId="1317708365" sldId="288"/>
            <ac:spMk id="2" creationId="{24115C2D-21DD-4CCB-3DA0-0C813D0E0837}"/>
          </ac:spMkLst>
        </pc:spChg>
        <pc:spChg chg="add del mod">
          <ac:chgData name="Tami Farber" userId="S::farbert1@mymail.nku.edu::e0a93db1-47b2-415e-8beb-0d2f929cd86f" providerId="AD" clId="Web-{972F65B1-77FB-4CF9-B9E6-1FE9CE7F9285}" dt="2022-05-10T04:40:29.160" v="1"/>
          <ac:spMkLst>
            <pc:docMk/>
            <pc:sldMk cId="1317708365" sldId="288"/>
            <ac:spMk id="5" creationId="{37D822E7-057C-B298-D92D-8FBAB7010A8A}"/>
          </ac:spMkLst>
        </pc:spChg>
        <pc:spChg chg="add del mod">
          <ac:chgData name="Tami Farber" userId="S::farbert1@mymail.nku.edu::e0a93db1-47b2-415e-8beb-0d2f929cd86f" providerId="AD" clId="Web-{972F65B1-77FB-4CF9-B9E6-1FE9CE7F9285}" dt="2022-05-10T04:41:10.378" v="3"/>
          <ac:spMkLst>
            <pc:docMk/>
            <pc:sldMk cId="1317708365" sldId="288"/>
            <ac:spMk id="8" creationId="{73A01F5E-C905-C279-064A-D8961D64AE22}"/>
          </ac:spMkLst>
        </pc:spChg>
        <pc:picChg chg="del">
          <ac:chgData name="Tami Farber" userId="S::farbert1@mymail.nku.edu::e0a93db1-47b2-415e-8beb-0d2f929cd86f" providerId="AD" clId="Web-{972F65B1-77FB-4CF9-B9E6-1FE9CE7F9285}" dt="2022-05-10T04:40:22.925" v="0"/>
          <ac:picMkLst>
            <pc:docMk/>
            <pc:sldMk cId="1317708365" sldId="288"/>
            <ac:picMk id="3" creationId="{9A67CBE1-3577-ACD2-42B7-2C9CDFD52578}"/>
          </ac:picMkLst>
        </pc:picChg>
        <pc:picChg chg="add del mod ord">
          <ac:chgData name="Tami Farber" userId="S::farbert1@mymail.nku.edu::e0a93db1-47b2-415e-8beb-0d2f929cd86f" providerId="AD" clId="Web-{972F65B1-77FB-4CF9-B9E6-1FE9CE7F9285}" dt="2022-05-10T04:41:07.207" v="2"/>
          <ac:picMkLst>
            <pc:docMk/>
            <pc:sldMk cId="1317708365" sldId="288"/>
            <ac:picMk id="6" creationId="{031860E9-EC04-87F3-ADB4-0F5F309CC592}"/>
          </ac:picMkLst>
        </pc:picChg>
        <pc:picChg chg="add mod ord">
          <ac:chgData name="Tami Farber" userId="S::farbert1@mymail.nku.edu::e0a93db1-47b2-415e-8beb-0d2f929cd86f" providerId="AD" clId="Web-{972F65B1-77FB-4CF9-B9E6-1FE9CE7F9285}" dt="2022-05-10T04:41:10.378" v="3"/>
          <ac:picMkLst>
            <pc:docMk/>
            <pc:sldMk cId="1317708365" sldId="288"/>
            <ac:picMk id="9" creationId="{A373B16D-1D27-7736-813E-DFB137CC1789}"/>
          </ac:picMkLst>
        </pc:picChg>
      </pc:sldChg>
      <pc:sldChg chg="modSp">
        <pc:chgData name="Tami Farber" userId="S::farbert1@mymail.nku.edu::e0a93db1-47b2-415e-8beb-0d2f929cd86f" providerId="AD" clId="Web-{972F65B1-77FB-4CF9-B9E6-1FE9CE7F9285}" dt="2022-05-10T04:42:32.550" v="7"/>
        <pc:sldMkLst>
          <pc:docMk/>
          <pc:sldMk cId="2948541957" sldId="290"/>
        </pc:sldMkLst>
        <pc:picChg chg="mod">
          <ac:chgData name="Tami Farber" userId="S::farbert1@mymail.nku.edu::e0a93db1-47b2-415e-8beb-0d2f929cd86f" providerId="AD" clId="Web-{972F65B1-77FB-4CF9-B9E6-1FE9CE7F9285}" dt="2022-05-10T04:42:32.550" v="7"/>
          <ac:picMkLst>
            <pc:docMk/>
            <pc:sldMk cId="2948541957" sldId="290"/>
            <ac:picMk id="6" creationId="{DB9C6DF2-129A-A8EC-68A1-4AB8272D006F}"/>
          </ac:picMkLst>
        </pc:picChg>
      </pc:sldChg>
      <pc:sldChg chg="modSp">
        <pc:chgData name="Tami Farber" userId="S::farbert1@mymail.nku.edu::e0a93db1-47b2-415e-8beb-0d2f929cd86f" providerId="AD" clId="Web-{972F65B1-77FB-4CF9-B9E6-1FE9CE7F9285}" dt="2022-05-10T04:43:18.426" v="11" actId="1076"/>
        <pc:sldMkLst>
          <pc:docMk/>
          <pc:sldMk cId="1726807664" sldId="291"/>
        </pc:sldMkLst>
        <pc:picChg chg="mod">
          <ac:chgData name="Tami Farber" userId="S::farbert1@mymail.nku.edu::e0a93db1-47b2-415e-8beb-0d2f929cd86f" providerId="AD" clId="Web-{972F65B1-77FB-4CF9-B9E6-1FE9CE7F9285}" dt="2022-05-10T04:43:18.426" v="11" actId="1076"/>
          <ac:picMkLst>
            <pc:docMk/>
            <pc:sldMk cId="1726807664" sldId="291"/>
            <ac:picMk id="6" creationId="{DB9C6DF2-129A-A8EC-68A1-4AB8272D006F}"/>
          </ac:picMkLst>
        </pc:picChg>
      </pc:sldChg>
    </pc:docChg>
  </pc:docChgLst>
  <pc:docChgLst>
    <pc:chgData name="Tami Farber" userId="S::farbert1@mymail.nku.edu::e0a93db1-47b2-415e-8beb-0d2f929cd86f" providerId="AD" clId="Web-{AEC11DA1-16CA-4EDA-95AA-9809BEFA3873}"/>
    <pc:docChg chg="addSld modSld modSection">
      <pc:chgData name="Tami Farber" userId="S::farbert1@mymail.nku.edu::e0a93db1-47b2-415e-8beb-0d2f929cd86f" providerId="AD" clId="Web-{AEC11DA1-16CA-4EDA-95AA-9809BEFA3873}" dt="2022-05-10T03:04:51.085" v="624" actId="14100"/>
      <pc:docMkLst>
        <pc:docMk/>
      </pc:docMkLst>
      <pc:sldChg chg="addSp modSp">
        <pc:chgData name="Tami Farber" userId="S::farbert1@mymail.nku.edu::e0a93db1-47b2-415e-8beb-0d2f929cd86f" providerId="AD" clId="Web-{AEC11DA1-16CA-4EDA-95AA-9809BEFA3873}" dt="2022-05-10T03:04:51.085" v="624" actId="14100"/>
        <pc:sldMkLst>
          <pc:docMk/>
          <pc:sldMk cId="3996791798" sldId="262"/>
        </pc:sldMkLst>
        <pc:picChg chg="add mod">
          <ac:chgData name="Tami Farber" userId="S::farbert1@mymail.nku.edu::e0a93db1-47b2-415e-8beb-0d2f929cd86f" providerId="AD" clId="Web-{AEC11DA1-16CA-4EDA-95AA-9809BEFA3873}" dt="2022-05-10T03:04:39.241" v="622" actId="1076"/>
          <ac:picMkLst>
            <pc:docMk/>
            <pc:sldMk cId="3996791798" sldId="262"/>
            <ac:picMk id="4" creationId="{F66942D3-0720-41E4-8300-84BC52B51DF1}"/>
          </ac:picMkLst>
        </pc:picChg>
        <pc:picChg chg="add mod">
          <ac:chgData name="Tami Farber" userId="S::farbert1@mymail.nku.edu::e0a93db1-47b2-415e-8beb-0d2f929cd86f" providerId="AD" clId="Web-{AEC11DA1-16CA-4EDA-95AA-9809BEFA3873}" dt="2022-05-10T03:04:51.085" v="624" actId="14100"/>
          <ac:picMkLst>
            <pc:docMk/>
            <pc:sldMk cId="3996791798" sldId="262"/>
            <ac:picMk id="5" creationId="{028CAA4A-DCEC-4730-6D48-F87570F68229}"/>
          </ac:picMkLst>
        </pc:picChg>
      </pc:sldChg>
      <pc:sldChg chg="addSp modSp">
        <pc:chgData name="Tami Farber" userId="S::farbert1@mymail.nku.edu::e0a93db1-47b2-415e-8beb-0d2f929cd86f" providerId="AD" clId="Web-{AEC11DA1-16CA-4EDA-95AA-9809BEFA3873}" dt="2022-05-10T02:28:58.296" v="45" actId="20577"/>
        <pc:sldMkLst>
          <pc:docMk/>
          <pc:sldMk cId="3650168074" sldId="264"/>
        </pc:sldMkLst>
        <pc:spChg chg="mod">
          <ac:chgData name="Tami Farber" userId="S::farbert1@mymail.nku.edu::e0a93db1-47b2-415e-8beb-0d2f929cd86f" providerId="AD" clId="Web-{AEC11DA1-16CA-4EDA-95AA-9809BEFA3873}" dt="2022-05-10T02:28:58.296" v="45" actId="20577"/>
          <ac:spMkLst>
            <pc:docMk/>
            <pc:sldMk cId="3650168074" sldId="264"/>
            <ac:spMk id="3" creationId="{F8177077-F2EE-A8B0-A251-722C145A5521}"/>
          </ac:spMkLst>
        </pc:spChg>
        <pc:spChg chg="add mod">
          <ac:chgData name="Tami Farber" userId="S::farbert1@mymail.nku.edu::e0a93db1-47b2-415e-8beb-0d2f929cd86f" providerId="AD" clId="Web-{AEC11DA1-16CA-4EDA-95AA-9809BEFA3873}" dt="2022-05-10T02:28:44.764" v="41" actId="1076"/>
          <ac:spMkLst>
            <pc:docMk/>
            <pc:sldMk cId="3650168074" sldId="264"/>
            <ac:spMk id="6" creationId="{F477EE91-178C-753A-E354-9C3BC4D78936}"/>
          </ac:spMkLst>
        </pc:spChg>
        <pc:picChg chg="add mod">
          <ac:chgData name="Tami Farber" userId="S::farbert1@mymail.nku.edu::e0a93db1-47b2-415e-8beb-0d2f929cd86f" providerId="AD" clId="Web-{AEC11DA1-16CA-4EDA-95AA-9809BEFA3873}" dt="2022-05-10T02:27:30.295" v="26" actId="14100"/>
          <ac:picMkLst>
            <pc:docMk/>
            <pc:sldMk cId="3650168074" sldId="264"/>
            <ac:picMk id="4" creationId="{AF5E7E33-D784-ED68-C699-687B13619F79}"/>
          </ac:picMkLst>
        </pc:picChg>
        <pc:picChg chg="add mod">
          <ac:chgData name="Tami Farber" userId="S::farbert1@mymail.nku.edu::e0a93db1-47b2-415e-8beb-0d2f929cd86f" providerId="AD" clId="Web-{AEC11DA1-16CA-4EDA-95AA-9809BEFA3873}" dt="2022-05-10T02:27:14.327" v="24" actId="14100"/>
          <ac:picMkLst>
            <pc:docMk/>
            <pc:sldMk cId="3650168074" sldId="264"/>
            <ac:picMk id="5" creationId="{1A153400-C645-9B4C-F69A-9D2AE67F47A6}"/>
          </ac:picMkLst>
        </pc:picChg>
      </pc:sldChg>
      <pc:sldChg chg="modSp">
        <pc:chgData name="Tami Farber" userId="S::farbert1@mymail.nku.edu::e0a93db1-47b2-415e-8beb-0d2f929cd86f" providerId="AD" clId="Web-{AEC11DA1-16CA-4EDA-95AA-9809BEFA3873}" dt="2022-05-10T02:19:28.356" v="2" actId="20577"/>
        <pc:sldMkLst>
          <pc:docMk/>
          <pc:sldMk cId="3190205366" sldId="271"/>
        </pc:sldMkLst>
        <pc:spChg chg="mod">
          <ac:chgData name="Tami Farber" userId="S::farbert1@mymail.nku.edu::e0a93db1-47b2-415e-8beb-0d2f929cd86f" providerId="AD" clId="Web-{AEC11DA1-16CA-4EDA-95AA-9809BEFA3873}" dt="2022-05-10T02:19:28.356" v="2" actId="20577"/>
          <ac:spMkLst>
            <pc:docMk/>
            <pc:sldMk cId="3190205366" sldId="271"/>
            <ac:spMk id="3" creationId="{F8177077-F2EE-A8B0-A251-722C145A5521}"/>
          </ac:spMkLst>
        </pc:spChg>
      </pc:sldChg>
      <pc:sldChg chg="addSp delSp modSp modNotes">
        <pc:chgData name="Tami Farber" userId="S::farbert1@mymail.nku.edu::e0a93db1-47b2-415e-8beb-0d2f929cd86f" providerId="AD" clId="Web-{AEC11DA1-16CA-4EDA-95AA-9809BEFA3873}" dt="2022-05-10T02:52:20.160" v="611" actId="1076"/>
        <pc:sldMkLst>
          <pc:docMk/>
          <pc:sldMk cId="378357180" sldId="277"/>
        </pc:sldMkLst>
        <pc:spChg chg="mod">
          <ac:chgData name="Tami Farber" userId="S::farbert1@mymail.nku.edu::e0a93db1-47b2-415e-8beb-0d2f929cd86f" providerId="AD" clId="Web-{AEC11DA1-16CA-4EDA-95AA-9809BEFA3873}" dt="2022-05-10T02:44:19.173" v="393" actId="14100"/>
          <ac:spMkLst>
            <pc:docMk/>
            <pc:sldMk cId="378357180" sldId="277"/>
            <ac:spMk id="3" creationId="{F8177077-F2EE-A8B0-A251-722C145A5521}"/>
          </ac:spMkLst>
        </pc:spChg>
        <pc:spChg chg="add mod">
          <ac:chgData name="Tami Farber" userId="S::farbert1@mymail.nku.edu::e0a93db1-47b2-415e-8beb-0d2f929cd86f" providerId="AD" clId="Web-{AEC11DA1-16CA-4EDA-95AA-9809BEFA3873}" dt="2022-05-10T02:52:14.692" v="610" actId="1076"/>
          <ac:spMkLst>
            <pc:docMk/>
            <pc:sldMk cId="378357180" sldId="277"/>
            <ac:spMk id="8" creationId="{F67E06EE-3200-0886-7A9F-76CBC47F2E1A}"/>
          </ac:spMkLst>
        </pc:spChg>
        <pc:graphicFrameChg chg="add del mod">
          <ac:chgData name="Tami Farber" userId="S::farbert1@mymail.nku.edu::e0a93db1-47b2-415e-8beb-0d2f929cd86f" providerId="AD" clId="Web-{AEC11DA1-16CA-4EDA-95AA-9809BEFA3873}" dt="2022-05-10T02:44:08.892" v="391"/>
          <ac:graphicFrameMkLst>
            <pc:docMk/>
            <pc:sldMk cId="378357180" sldId="277"/>
            <ac:graphicFrameMk id="2" creationId="{FD2C33F4-2EE1-C30F-6BA9-BAAFD66BBFBA}"/>
          </ac:graphicFrameMkLst>
        </pc:graphicFrameChg>
        <pc:graphicFrameChg chg="add del mod">
          <ac:chgData name="Tami Farber" userId="S::farbert1@mymail.nku.edu::e0a93db1-47b2-415e-8beb-0d2f929cd86f" providerId="AD" clId="Web-{AEC11DA1-16CA-4EDA-95AA-9809BEFA3873}" dt="2022-05-10T02:44:05.923" v="389"/>
          <ac:graphicFrameMkLst>
            <pc:docMk/>
            <pc:sldMk cId="378357180" sldId="277"/>
            <ac:graphicFrameMk id="6" creationId="{0E188261-A68C-FEF2-C5BC-E43C1E0C264C}"/>
          </ac:graphicFrameMkLst>
        </pc:graphicFrameChg>
        <pc:picChg chg="del">
          <ac:chgData name="Tami Farber" userId="S::farbert1@mymail.nku.edu::e0a93db1-47b2-415e-8beb-0d2f929cd86f" providerId="AD" clId="Web-{AEC11DA1-16CA-4EDA-95AA-9809BEFA3873}" dt="2022-05-10T02:42:54.298" v="385"/>
          <ac:picMkLst>
            <pc:docMk/>
            <pc:sldMk cId="378357180" sldId="277"/>
            <ac:picMk id="4" creationId="{661E62D8-02AE-AEFB-6B92-9195DF452ADF}"/>
          </ac:picMkLst>
        </pc:picChg>
        <pc:picChg chg="add mod">
          <ac:chgData name="Tami Farber" userId="S::farbert1@mymail.nku.edu::e0a93db1-47b2-415e-8beb-0d2f929cd86f" providerId="AD" clId="Web-{AEC11DA1-16CA-4EDA-95AA-9809BEFA3873}" dt="2022-05-10T02:52:20.160" v="611" actId="1076"/>
          <ac:picMkLst>
            <pc:docMk/>
            <pc:sldMk cId="378357180" sldId="277"/>
            <ac:picMk id="7" creationId="{410ED05A-72BF-88EE-4E05-2196B1AFC44B}"/>
          </ac:picMkLst>
        </pc:picChg>
      </pc:sldChg>
      <pc:sldChg chg="modSp">
        <pc:chgData name="Tami Farber" userId="S::farbert1@mymail.nku.edu::e0a93db1-47b2-415e-8beb-0d2f929cd86f" providerId="AD" clId="Web-{AEC11DA1-16CA-4EDA-95AA-9809BEFA3873}" dt="2022-05-10T02:32:36.187" v="180" actId="20577"/>
        <pc:sldMkLst>
          <pc:docMk/>
          <pc:sldMk cId="3372703453" sldId="279"/>
        </pc:sldMkLst>
        <pc:spChg chg="mod">
          <ac:chgData name="Tami Farber" userId="S::farbert1@mymail.nku.edu::e0a93db1-47b2-415e-8beb-0d2f929cd86f" providerId="AD" clId="Web-{AEC11DA1-16CA-4EDA-95AA-9809BEFA3873}" dt="2022-05-10T02:32:36.187" v="180" actId="20577"/>
          <ac:spMkLst>
            <pc:docMk/>
            <pc:sldMk cId="3372703453" sldId="279"/>
            <ac:spMk id="3" creationId="{F8177077-F2EE-A8B0-A251-722C145A5521}"/>
          </ac:spMkLst>
        </pc:spChg>
      </pc:sldChg>
      <pc:sldChg chg="addSp modSp add replId">
        <pc:chgData name="Tami Farber" userId="S::farbert1@mymail.nku.edu::e0a93db1-47b2-415e-8beb-0d2f929cd86f" providerId="AD" clId="Web-{AEC11DA1-16CA-4EDA-95AA-9809BEFA3873}" dt="2022-05-10T02:42:36.204" v="384" actId="14100"/>
        <pc:sldMkLst>
          <pc:docMk/>
          <pc:sldMk cId="3047225216" sldId="282"/>
        </pc:sldMkLst>
        <pc:spChg chg="mod">
          <ac:chgData name="Tami Farber" userId="S::farbert1@mymail.nku.edu::e0a93db1-47b2-415e-8beb-0d2f929cd86f" providerId="AD" clId="Web-{AEC11DA1-16CA-4EDA-95AA-9809BEFA3873}" dt="2022-05-10T02:42:36.204" v="384" actId="14100"/>
          <ac:spMkLst>
            <pc:docMk/>
            <pc:sldMk cId="3047225216" sldId="282"/>
            <ac:spMk id="3" creationId="{F8177077-F2EE-A8B0-A251-722C145A5521}"/>
          </ac:spMkLst>
        </pc:spChg>
        <pc:spChg chg="add mod">
          <ac:chgData name="Tami Farber" userId="S::farbert1@mymail.nku.edu::e0a93db1-47b2-415e-8beb-0d2f929cd86f" providerId="AD" clId="Web-{AEC11DA1-16CA-4EDA-95AA-9809BEFA3873}" dt="2022-05-10T02:42:21.235" v="383" actId="1076"/>
          <ac:spMkLst>
            <pc:docMk/>
            <pc:sldMk cId="3047225216" sldId="282"/>
            <ac:spMk id="4" creationId="{56D3143E-C959-F1CD-695D-E631475A2DFC}"/>
          </ac:spMkLst>
        </pc:spChg>
      </pc:sldChg>
    </pc:docChg>
  </pc:docChgLst>
  <pc:docChgLst>
    <pc:chgData name="Trang Do" userId="S::dot2@mymail.nku.edu::4e565cde-9535-4c8d-a2d8-17352122b47d" providerId="AD" clId="Web-{CBD28854-ADE5-48BF-8CEA-87906313D690}"/>
    <pc:docChg chg="modSld">
      <pc:chgData name="Trang Do" userId="S::dot2@mymail.nku.edu::4e565cde-9535-4c8d-a2d8-17352122b47d" providerId="AD" clId="Web-{CBD28854-ADE5-48BF-8CEA-87906313D690}" dt="2022-05-10T01:25:35.515" v="234"/>
      <pc:docMkLst>
        <pc:docMk/>
      </pc:docMkLst>
      <pc:sldChg chg="modSp">
        <pc:chgData name="Trang Do" userId="S::dot2@mymail.nku.edu::4e565cde-9535-4c8d-a2d8-17352122b47d" providerId="AD" clId="Web-{CBD28854-ADE5-48BF-8CEA-87906313D690}" dt="2022-05-10T00:48:35.448" v="34" actId="20577"/>
        <pc:sldMkLst>
          <pc:docMk/>
          <pc:sldMk cId="2768516467" sldId="257"/>
        </pc:sldMkLst>
        <pc:spChg chg="mod">
          <ac:chgData name="Trang Do" userId="S::dot2@mymail.nku.edu::4e565cde-9535-4c8d-a2d8-17352122b47d" providerId="AD" clId="Web-{CBD28854-ADE5-48BF-8CEA-87906313D690}" dt="2022-05-10T00:48:35.448" v="34" actId="20577"/>
          <ac:spMkLst>
            <pc:docMk/>
            <pc:sldMk cId="2768516467" sldId="257"/>
            <ac:spMk id="3" creationId="{5B983BEF-A3B0-C320-3A65-C9AA184E938C}"/>
          </ac:spMkLst>
        </pc:spChg>
      </pc:sldChg>
      <pc:sldChg chg="addSp delSp modSp mod setBg">
        <pc:chgData name="Trang Do" userId="S::dot2@mymail.nku.edu::4e565cde-9535-4c8d-a2d8-17352122b47d" providerId="AD" clId="Web-{CBD28854-ADE5-48BF-8CEA-87906313D690}" dt="2022-05-10T01:21:52.733" v="231" actId="1076"/>
        <pc:sldMkLst>
          <pc:docMk/>
          <pc:sldMk cId="2852564787" sldId="261"/>
        </pc:sldMkLst>
        <pc:spChg chg="mod">
          <ac:chgData name="Trang Do" userId="S::dot2@mymail.nku.edu::4e565cde-9535-4c8d-a2d8-17352122b47d" providerId="AD" clId="Web-{CBD28854-ADE5-48BF-8CEA-87906313D690}" dt="2022-05-10T01:21:05.764" v="225"/>
          <ac:spMkLst>
            <pc:docMk/>
            <pc:sldMk cId="2852564787" sldId="261"/>
            <ac:spMk id="2" creationId="{7101740F-544B-470F-FBAE-8D89EED8C333}"/>
          </ac:spMkLst>
        </pc:spChg>
        <pc:spChg chg="mod ord">
          <ac:chgData name="Trang Do" userId="S::dot2@mymail.nku.edu::4e565cde-9535-4c8d-a2d8-17352122b47d" providerId="AD" clId="Web-{CBD28854-ADE5-48BF-8CEA-87906313D690}" dt="2022-05-10T01:21:05.764" v="225"/>
          <ac:spMkLst>
            <pc:docMk/>
            <pc:sldMk cId="2852564787" sldId="261"/>
            <ac:spMk id="3" creationId="{F8177077-F2EE-A8B0-A251-722C145A5521}"/>
          </ac:spMkLst>
        </pc:spChg>
        <pc:spChg chg="add del mod">
          <ac:chgData name="Trang Do" userId="S::dot2@mymail.nku.edu::4e565cde-9535-4c8d-a2d8-17352122b47d" providerId="AD" clId="Web-{CBD28854-ADE5-48BF-8CEA-87906313D690}" dt="2022-05-10T01:19:03.780" v="208"/>
          <ac:spMkLst>
            <pc:docMk/>
            <pc:sldMk cId="2852564787" sldId="261"/>
            <ac:spMk id="5" creationId="{3230696B-B6C1-6E3D-5A6A-47A3E0934980}"/>
          </ac:spMkLst>
        </pc:spChg>
        <pc:spChg chg="add del">
          <ac:chgData name="Trang Do" userId="S::dot2@mymail.nku.edu::4e565cde-9535-4c8d-a2d8-17352122b47d" providerId="AD" clId="Web-{CBD28854-ADE5-48BF-8CEA-87906313D690}" dt="2022-05-10T01:20:59.046" v="218"/>
          <ac:spMkLst>
            <pc:docMk/>
            <pc:sldMk cId="2852564787" sldId="261"/>
            <ac:spMk id="12" creationId="{E49D7415-2F11-44C2-B6AA-13A25B6814B9}"/>
          </ac:spMkLst>
        </pc:spChg>
        <pc:spChg chg="add del">
          <ac:chgData name="Trang Do" userId="S::dot2@mymail.nku.edu::4e565cde-9535-4c8d-a2d8-17352122b47d" providerId="AD" clId="Web-{CBD28854-ADE5-48BF-8CEA-87906313D690}" dt="2022-05-10T01:21:02.077" v="220"/>
          <ac:spMkLst>
            <pc:docMk/>
            <pc:sldMk cId="2852564787" sldId="261"/>
            <ac:spMk id="16" creationId="{E49D7415-2F11-44C2-B6AA-13A25B6814B9}"/>
          </ac:spMkLst>
        </pc:spChg>
        <pc:spChg chg="add del">
          <ac:chgData name="Trang Do" userId="S::dot2@mymail.nku.edu::4e565cde-9535-4c8d-a2d8-17352122b47d" providerId="AD" clId="Web-{CBD28854-ADE5-48BF-8CEA-87906313D690}" dt="2022-05-10T01:21:04.546" v="222"/>
          <ac:spMkLst>
            <pc:docMk/>
            <pc:sldMk cId="2852564787" sldId="261"/>
            <ac:spMk id="19" creationId="{E49D7415-2F11-44C2-B6AA-13A25B6814B9}"/>
          </ac:spMkLst>
        </pc:spChg>
        <pc:spChg chg="add del">
          <ac:chgData name="Trang Do" userId="S::dot2@mymail.nku.edu::4e565cde-9535-4c8d-a2d8-17352122b47d" providerId="AD" clId="Web-{CBD28854-ADE5-48BF-8CEA-87906313D690}" dt="2022-05-10T01:21:05.764" v="224"/>
          <ac:spMkLst>
            <pc:docMk/>
            <pc:sldMk cId="2852564787" sldId="261"/>
            <ac:spMk id="22" creationId="{E49D7415-2F11-44C2-B6AA-13A25B6814B9}"/>
          </ac:spMkLst>
        </pc:spChg>
        <pc:spChg chg="add">
          <ac:chgData name="Trang Do" userId="S::dot2@mymail.nku.edu::4e565cde-9535-4c8d-a2d8-17352122b47d" providerId="AD" clId="Web-{CBD28854-ADE5-48BF-8CEA-87906313D690}" dt="2022-05-10T01:21:05.764" v="225"/>
          <ac:spMkLst>
            <pc:docMk/>
            <pc:sldMk cId="2852564787" sldId="261"/>
            <ac:spMk id="26" creationId="{E49D7415-2F11-44C2-B6AA-13A25B6814B9}"/>
          </ac:spMkLst>
        </pc:spChg>
        <pc:picChg chg="add del mod">
          <ac:chgData name="Trang Do" userId="S::dot2@mymail.nku.edu::4e565cde-9535-4c8d-a2d8-17352122b47d" providerId="AD" clId="Web-{CBD28854-ADE5-48BF-8CEA-87906313D690}" dt="2022-05-10T01:19:03.780" v="209"/>
          <ac:picMkLst>
            <pc:docMk/>
            <pc:sldMk cId="2852564787" sldId="261"/>
            <ac:picMk id="4" creationId="{CE2D538A-F669-ABDC-A401-4437E2B81963}"/>
          </ac:picMkLst>
        </pc:picChg>
        <pc:picChg chg="add mod">
          <ac:chgData name="Trang Do" userId="S::dot2@mymail.nku.edu::4e565cde-9535-4c8d-a2d8-17352122b47d" providerId="AD" clId="Web-{CBD28854-ADE5-48BF-8CEA-87906313D690}" dt="2022-05-10T01:21:52.733" v="231" actId="1076"/>
          <ac:picMkLst>
            <pc:docMk/>
            <pc:sldMk cId="2852564787" sldId="261"/>
            <ac:picMk id="7" creationId="{B513BF8B-2FFA-4316-5BD3-D99CD181039B}"/>
          </ac:picMkLst>
        </pc:picChg>
        <pc:cxnChg chg="add del">
          <ac:chgData name="Trang Do" userId="S::dot2@mymail.nku.edu::4e565cde-9535-4c8d-a2d8-17352122b47d" providerId="AD" clId="Web-{CBD28854-ADE5-48BF-8CEA-87906313D690}" dt="2022-05-10T01:20:59.046" v="218"/>
          <ac:cxnSpMkLst>
            <pc:docMk/>
            <pc:sldMk cId="2852564787" sldId="261"/>
            <ac:cxnSpMk id="14" creationId="{D2E57F3D-33BE-4306-87E6-245763719516}"/>
          </ac:cxnSpMkLst>
        </pc:cxnChg>
        <pc:cxnChg chg="add del">
          <ac:chgData name="Trang Do" userId="S::dot2@mymail.nku.edu::4e565cde-9535-4c8d-a2d8-17352122b47d" providerId="AD" clId="Web-{CBD28854-ADE5-48BF-8CEA-87906313D690}" dt="2022-05-10T01:21:02.077" v="220"/>
          <ac:cxnSpMkLst>
            <pc:docMk/>
            <pc:sldMk cId="2852564787" sldId="261"/>
            <ac:cxnSpMk id="17" creationId="{D2E57F3D-33BE-4306-87E6-245763719516}"/>
          </ac:cxnSpMkLst>
        </pc:cxnChg>
        <pc:cxnChg chg="add del">
          <ac:chgData name="Trang Do" userId="S::dot2@mymail.nku.edu::4e565cde-9535-4c8d-a2d8-17352122b47d" providerId="AD" clId="Web-{CBD28854-ADE5-48BF-8CEA-87906313D690}" dt="2022-05-10T01:21:04.546" v="222"/>
          <ac:cxnSpMkLst>
            <pc:docMk/>
            <pc:sldMk cId="2852564787" sldId="261"/>
            <ac:cxnSpMk id="20" creationId="{159B2C4A-AB53-49A2-AC69-620FF37FF00F}"/>
          </ac:cxnSpMkLst>
        </pc:cxnChg>
        <pc:cxnChg chg="add del">
          <ac:chgData name="Trang Do" userId="S::dot2@mymail.nku.edu::4e565cde-9535-4c8d-a2d8-17352122b47d" providerId="AD" clId="Web-{CBD28854-ADE5-48BF-8CEA-87906313D690}" dt="2022-05-10T01:21:05.764" v="224"/>
          <ac:cxnSpMkLst>
            <pc:docMk/>
            <pc:sldMk cId="2852564787" sldId="261"/>
            <ac:cxnSpMk id="23" creationId="{5EF1A8C6-8F60-4EF2-B4D7-A5A5E94F6946}"/>
          </ac:cxnSpMkLst>
        </pc:cxnChg>
        <pc:cxnChg chg="add del">
          <ac:chgData name="Trang Do" userId="S::dot2@mymail.nku.edu::4e565cde-9535-4c8d-a2d8-17352122b47d" providerId="AD" clId="Web-{CBD28854-ADE5-48BF-8CEA-87906313D690}" dt="2022-05-10T01:21:05.764" v="224"/>
          <ac:cxnSpMkLst>
            <pc:docMk/>
            <pc:sldMk cId="2852564787" sldId="261"/>
            <ac:cxnSpMk id="24" creationId="{FD9760AA-CA3F-4C65-B688-B44307731F5A}"/>
          </ac:cxnSpMkLst>
        </pc:cxnChg>
        <pc:cxnChg chg="add">
          <ac:chgData name="Trang Do" userId="S::dot2@mymail.nku.edu::4e565cde-9535-4c8d-a2d8-17352122b47d" providerId="AD" clId="Web-{CBD28854-ADE5-48BF-8CEA-87906313D690}" dt="2022-05-10T01:21:05.764" v="225"/>
          <ac:cxnSpMkLst>
            <pc:docMk/>
            <pc:sldMk cId="2852564787" sldId="261"/>
            <ac:cxnSpMk id="27" creationId="{7F1E95A2-E5F1-4C8A-92DC-CE369D193924}"/>
          </ac:cxnSpMkLst>
        </pc:cxnChg>
        <pc:cxnChg chg="add">
          <ac:chgData name="Trang Do" userId="S::dot2@mymail.nku.edu::4e565cde-9535-4c8d-a2d8-17352122b47d" providerId="AD" clId="Web-{CBD28854-ADE5-48BF-8CEA-87906313D690}" dt="2022-05-10T01:21:05.764" v="225"/>
          <ac:cxnSpMkLst>
            <pc:docMk/>
            <pc:sldMk cId="2852564787" sldId="261"/>
            <ac:cxnSpMk id="28" creationId="{AFCF674C-D208-4497-A189-02E8503DA8F3}"/>
          </ac:cxnSpMkLst>
        </pc:cxnChg>
      </pc:sldChg>
      <pc:sldChg chg="addSp delSp modSp mod setBg">
        <pc:chgData name="Trang Do" userId="S::dot2@mymail.nku.edu::4e565cde-9535-4c8d-a2d8-17352122b47d" providerId="AD" clId="Web-{CBD28854-ADE5-48BF-8CEA-87906313D690}" dt="2022-05-10T00:53:32.293" v="82" actId="1076"/>
        <pc:sldMkLst>
          <pc:docMk/>
          <pc:sldMk cId="3190205366" sldId="271"/>
        </pc:sldMkLst>
        <pc:spChg chg="mod ord">
          <ac:chgData name="Trang Do" userId="S::dot2@mymail.nku.edu::4e565cde-9535-4c8d-a2d8-17352122b47d" providerId="AD" clId="Web-{CBD28854-ADE5-48BF-8CEA-87906313D690}" dt="2022-05-10T00:52:56.542" v="80" actId="20577"/>
          <ac:spMkLst>
            <pc:docMk/>
            <pc:sldMk cId="3190205366" sldId="271"/>
            <ac:spMk id="3" creationId="{F8177077-F2EE-A8B0-A251-722C145A5521}"/>
          </ac:spMkLst>
        </pc:spChg>
        <pc:spChg chg="add del">
          <ac:chgData name="Trang Do" userId="S::dot2@mymail.nku.edu::4e565cde-9535-4c8d-a2d8-17352122b47d" providerId="AD" clId="Web-{CBD28854-ADE5-48BF-8CEA-87906313D690}" dt="2022-05-10T00:49:46.214" v="38"/>
          <ac:spMkLst>
            <pc:docMk/>
            <pc:sldMk cId="3190205366" sldId="271"/>
            <ac:spMk id="4" creationId="{FC2A5F5E-22ED-1AEB-CCDA-07A391BBFF0C}"/>
          </ac:spMkLst>
        </pc:spChg>
        <pc:spChg chg="mod">
          <ac:chgData name="Trang Do" userId="S::dot2@mymail.nku.edu::4e565cde-9535-4c8d-a2d8-17352122b47d" providerId="AD" clId="Web-{CBD28854-ADE5-48BF-8CEA-87906313D690}" dt="2022-05-10T00:49:57.480" v="43"/>
          <ac:spMkLst>
            <pc:docMk/>
            <pc:sldMk cId="3190205366" sldId="271"/>
            <ac:spMk id="9" creationId="{18CB3755-7174-8175-4CDA-397AF54DFE55}"/>
          </ac:spMkLst>
        </pc:spChg>
        <pc:spChg chg="add del">
          <ac:chgData name="Trang Do" userId="S::dot2@mymail.nku.edu::4e565cde-9535-4c8d-a2d8-17352122b47d" providerId="AD" clId="Web-{CBD28854-ADE5-48BF-8CEA-87906313D690}" dt="2022-05-10T00:49:57.480" v="43"/>
          <ac:spMkLst>
            <pc:docMk/>
            <pc:sldMk cId="3190205366" sldId="271"/>
            <ac:spMk id="14" creationId="{E49D7415-2F11-44C2-B6AA-13A25B6814B9}"/>
          </ac:spMkLst>
        </pc:spChg>
        <pc:picChg chg="mod">
          <ac:chgData name="Trang Do" userId="S::dot2@mymail.nku.edu::4e565cde-9535-4c8d-a2d8-17352122b47d" providerId="AD" clId="Web-{CBD28854-ADE5-48BF-8CEA-87906313D690}" dt="2022-05-10T00:53:32.293" v="82" actId="1076"/>
          <ac:picMkLst>
            <pc:docMk/>
            <pc:sldMk cId="3190205366" sldId="271"/>
            <ac:picMk id="2" creationId="{285DB6F2-DBB9-595A-6310-E0B667D43C0E}"/>
          </ac:picMkLst>
        </pc:picChg>
        <pc:cxnChg chg="add del">
          <ac:chgData name="Trang Do" userId="S::dot2@mymail.nku.edu::4e565cde-9535-4c8d-a2d8-17352122b47d" providerId="AD" clId="Web-{CBD28854-ADE5-48BF-8CEA-87906313D690}" dt="2022-05-10T00:49:57.480" v="43"/>
          <ac:cxnSpMkLst>
            <pc:docMk/>
            <pc:sldMk cId="3190205366" sldId="271"/>
            <ac:cxnSpMk id="16" creationId="{D2E57F3D-33BE-4306-87E6-245763719516}"/>
          </ac:cxnSpMkLst>
        </pc:cxnChg>
      </pc:sldChg>
      <pc:sldChg chg="addSp modSp">
        <pc:chgData name="Trang Do" userId="S::dot2@mymail.nku.edu::4e565cde-9535-4c8d-a2d8-17352122b47d" providerId="AD" clId="Web-{CBD28854-ADE5-48BF-8CEA-87906313D690}" dt="2022-05-10T01:25:35.515" v="234"/>
        <pc:sldMkLst>
          <pc:docMk/>
          <pc:sldMk cId="3492600213" sldId="276"/>
        </pc:sldMkLst>
        <pc:spChg chg="mod">
          <ac:chgData name="Trang Do" userId="S::dot2@mymail.nku.edu::4e565cde-9535-4c8d-a2d8-17352122b47d" providerId="AD" clId="Web-{CBD28854-ADE5-48BF-8CEA-87906313D690}" dt="2022-05-10T00:46:37.557" v="21" actId="20577"/>
          <ac:spMkLst>
            <pc:docMk/>
            <pc:sldMk cId="3492600213" sldId="276"/>
            <ac:spMk id="3" creationId="{F8177077-F2EE-A8B0-A251-722C145A5521}"/>
          </ac:spMkLst>
        </pc:spChg>
        <pc:picChg chg="add mod modCrop">
          <ac:chgData name="Trang Do" userId="S::dot2@mymail.nku.edu::4e565cde-9535-4c8d-a2d8-17352122b47d" providerId="AD" clId="Web-{CBD28854-ADE5-48BF-8CEA-87906313D690}" dt="2022-05-10T01:25:35.515" v="234"/>
          <ac:picMkLst>
            <pc:docMk/>
            <pc:sldMk cId="3492600213" sldId="276"/>
            <ac:picMk id="2" creationId="{CED0FE29-737A-C037-C700-72D9CAD174CB}"/>
          </ac:picMkLst>
        </pc:picChg>
      </pc:sldChg>
    </pc:docChg>
  </pc:docChgLst>
  <pc:docChgLst>
    <pc:chgData name="Trang Do" userId="S::dot2@mymail.nku.edu::4e565cde-9535-4c8d-a2d8-17352122b47d" providerId="AD" clId="Web-{106BE5DF-AE85-4F21-81ED-D9C8A24658F3}"/>
    <pc:docChg chg="addSld modSld modSection">
      <pc:chgData name="Trang Do" userId="S::dot2@mymail.nku.edu::4e565cde-9535-4c8d-a2d8-17352122b47d" providerId="AD" clId="Web-{106BE5DF-AE85-4F21-81ED-D9C8A24658F3}" dt="2022-05-10T03:57:56.431" v="1258" actId="20577"/>
      <pc:docMkLst>
        <pc:docMk/>
      </pc:docMkLst>
      <pc:sldChg chg="modSp">
        <pc:chgData name="Trang Do" userId="S::dot2@mymail.nku.edu::4e565cde-9535-4c8d-a2d8-17352122b47d" providerId="AD" clId="Web-{106BE5DF-AE85-4F21-81ED-D9C8A24658F3}" dt="2022-05-10T03:57:56.431" v="1258" actId="20577"/>
        <pc:sldMkLst>
          <pc:docMk/>
          <pc:sldMk cId="1075520040" sldId="259"/>
        </pc:sldMkLst>
        <pc:spChg chg="mod">
          <ac:chgData name="Trang Do" userId="S::dot2@mymail.nku.edu::4e565cde-9535-4c8d-a2d8-17352122b47d" providerId="AD" clId="Web-{106BE5DF-AE85-4F21-81ED-D9C8A24658F3}" dt="2022-05-10T03:57:56.431" v="1258" actId="20577"/>
          <ac:spMkLst>
            <pc:docMk/>
            <pc:sldMk cId="1075520040" sldId="259"/>
            <ac:spMk id="3" creationId="{CBE1BE97-F0CC-229A-0A85-34EC0C901A01}"/>
          </ac:spMkLst>
        </pc:spChg>
      </pc:sldChg>
      <pc:sldChg chg="modSp">
        <pc:chgData name="Trang Do" userId="S::dot2@mymail.nku.edu::4e565cde-9535-4c8d-a2d8-17352122b47d" providerId="AD" clId="Web-{106BE5DF-AE85-4F21-81ED-D9C8A24658F3}" dt="2022-05-10T02:55:09.614" v="245" actId="20577"/>
        <pc:sldMkLst>
          <pc:docMk/>
          <pc:sldMk cId="2852564787" sldId="261"/>
        </pc:sldMkLst>
        <pc:spChg chg="mod">
          <ac:chgData name="Trang Do" userId="S::dot2@mymail.nku.edu::4e565cde-9535-4c8d-a2d8-17352122b47d" providerId="AD" clId="Web-{106BE5DF-AE85-4F21-81ED-D9C8A24658F3}" dt="2022-05-10T02:52:49.583" v="211" actId="20577"/>
          <ac:spMkLst>
            <pc:docMk/>
            <pc:sldMk cId="2852564787" sldId="261"/>
            <ac:spMk id="2" creationId="{7101740F-544B-470F-FBAE-8D89EED8C333}"/>
          </ac:spMkLst>
        </pc:spChg>
        <pc:spChg chg="mod">
          <ac:chgData name="Trang Do" userId="S::dot2@mymail.nku.edu::4e565cde-9535-4c8d-a2d8-17352122b47d" providerId="AD" clId="Web-{106BE5DF-AE85-4F21-81ED-D9C8A24658F3}" dt="2022-05-10T02:55:09.614" v="245" actId="20577"/>
          <ac:spMkLst>
            <pc:docMk/>
            <pc:sldMk cId="2852564787" sldId="261"/>
            <ac:spMk id="3" creationId="{F8177077-F2EE-A8B0-A251-722C145A5521}"/>
          </ac:spMkLst>
        </pc:spChg>
      </pc:sldChg>
      <pc:sldChg chg="modSp">
        <pc:chgData name="Trang Do" userId="S::dot2@mymail.nku.edu::4e565cde-9535-4c8d-a2d8-17352122b47d" providerId="AD" clId="Web-{106BE5DF-AE85-4F21-81ED-D9C8A24658F3}" dt="2022-05-10T02:53:03.802" v="214" actId="20577"/>
        <pc:sldMkLst>
          <pc:docMk/>
          <pc:sldMk cId="3996791798" sldId="262"/>
        </pc:sldMkLst>
        <pc:spChg chg="mod">
          <ac:chgData name="Trang Do" userId="S::dot2@mymail.nku.edu::4e565cde-9535-4c8d-a2d8-17352122b47d" providerId="AD" clId="Web-{106BE5DF-AE85-4F21-81ED-D9C8A24658F3}" dt="2022-05-10T02:53:03.802" v="214" actId="20577"/>
          <ac:spMkLst>
            <pc:docMk/>
            <pc:sldMk cId="3996791798" sldId="262"/>
            <ac:spMk id="3" creationId="{F8177077-F2EE-A8B0-A251-722C145A5521}"/>
          </ac:spMkLst>
        </pc:spChg>
      </pc:sldChg>
      <pc:sldChg chg="modSp">
        <pc:chgData name="Trang Do" userId="S::dot2@mymail.nku.edu::4e565cde-9535-4c8d-a2d8-17352122b47d" providerId="AD" clId="Web-{106BE5DF-AE85-4F21-81ED-D9C8A24658F3}" dt="2022-05-10T02:54:48.911" v="242" actId="20577"/>
        <pc:sldMkLst>
          <pc:docMk/>
          <pc:sldMk cId="2852235386" sldId="265"/>
        </pc:sldMkLst>
        <pc:spChg chg="mod">
          <ac:chgData name="Trang Do" userId="S::dot2@mymail.nku.edu::4e565cde-9535-4c8d-a2d8-17352122b47d" providerId="AD" clId="Web-{106BE5DF-AE85-4F21-81ED-D9C8A24658F3}" dt="2022-05-10T02:54:48.911" v="242" actId="20577"/>
          <ac:spMkLst>
            <pc:docMk/>
            <pc:sldMk cId="2852235386" sldId="265"/>
            <ac:spMk id="3" creationId="{F8177077-F2EE-A8B0-A251-722C145A5521}"/>
          </ac:spMkLst>
        </pc:spChg>
      </pc:sldChg>
      <pc:sldChg chg="modSp">
        <pc:chgData name="Trang Do" userId="S::dot2@mymail.nku.edu::4e565cde-9535-4c8d-a2d8-17352122b47d" providerId="AD" clId="Web-{106BE5DF-AE85-4F21-81ED-D9C8A24658F3}" dt="2022-05-10T02:51:33.943" v="201" actId="20577"/>
        <pc:sldMkLst>
          <pc:docMk/>
          <pc:sldMk cId="2036598860" sldId="266"/>
        </pc:sldMkLst>
        <pc:spChg chg="mod">
          <ac:chgData name="Trang Do" userId="S::dot2@mymail.nku.edu::4e565cde-9535-4c8d-a2d8-17352122b47d" providerId="AD" clId="Web-{106BE5DF-AE85-4F21-81ED-D9C8A24658F3}" dt="2022-05-10T02:37:01.212" v="87" actId="20577"/>
          <ac:spMkLst>
            <pc:docMk/>
            <pc:sldMk cId="2036598860" sldId="266"/>
            <ac:spMk id="2" creationId="{7101740F-544B-470F-FBAE-8D89EED8C333}"/>
          </ac:spMkLst>
        </pc:spChg>
        <pc:spChg chg="mod">
          <ac:chgData name="Trang Do" userId="S::dot2@mymail.nku.edu::4e565cde-9535-4c8d-a2d8-17352122b47d" providerId="AD" clId="Web-{106BE5DF-AE85-4F21-81ED-D9C8A24658F3}" dt="2022-05-10T02:51:33.943" v="201" actId="20577"/>
          <ac:spMkLst>
            <pc:docMk/>
            <pc:sldMk cId="2036598860" sldId="266"/>
            <ac:spMk id="3" creationId="{F8177077-F2EE-A8B0-A251-722C145A5521}"/>
          </ac:spMkLst>
        </pc:spChg>
      </pc:sldChg>
      <pc:sldChg chg="modSp">
        <pc:chgData name="Trang Do" userId="S::dot2@mymail.nku.edu::4e565cde-9535-4c8d-a2d8-17352122b47d" providerId="AD" clId="Web-{106BE5DF-AE85-4F21-81ED-D9C8A24658F3}" dt="2022-05-10T03:13:36.078" v="395" actId="14100"/>
        <pc:sldMkLst>
          <pc:docMk/>
          <pc:sldMk cId="2078689793" sldId="267"/>
        </pc:sldMkLst>
        <pc:spChg chg="mod">
          <ac:chgData name="Trang Do" userId="S::dot2@mymail.nku.edu::4e565cde-9535-4c8d-a2d8-17352122b47d" providerId="AD" clId="Web-{106BE5DF-AE85-4F21-81ED-D9C8A24658F3}" dt="2022-05-10T02:37:35.274" v="93" actId="20577"/>
          <ac:spMkLst>
            <pc:docMk/>
            <pc:sldMk cId="2078689793" sldId="267"/>
            <ac:spMk id="2" creationId="{7101740F-544B-470F-FBAE-8D89EED8C333}"/>
          </ac:spMkLst>
        </pc:spChg>
        <pc:spChg chg="mod">
          <ac:chgData name="Trang Do" userId="S::dot2@mymail.nku.edu::4e565cde-9535-4c8d-a2d8-17352122b47d" providerId="AD" clId="Web-{106BE5DF-AE85-4F21-81ED-D9C8A24658F3}" dt="2022-05-10T03:13:36.078" v="395" actId="14100"/>
          <ac:spMkLst>
            <pc:docMk/>
            <pc:sldMk cId="2078689793" sldId="267"/>
            <ac:spMk id="3" creationId="{F8177077-F2EE-A8B0-A251-722C145A5521}"/>
          </ac:spMkLst>
        </pc:spChg>
      </pc:sldChg>
      <pc:sldChg chg="modSp">
        <pc:chgData name="Trang Do" userId="S::dot2@mymail.nku.edu::4e565cde-9535-4c8d-a2d8-17352122b47d" providerId="AD" clId="Web-{106BE5DF-AE85-4F21-81ED-D9C8A24658F3}" dt="2022-05-10T02:51:56.552" v="205" actId="20577"/>
        <pc:sldMkLst>
          <pc:docMk/>
          <pc:sldMk cId="2437474381" sldId="268"/>
        </pc:sldMkLst>
        <pc:spChg chg="mod">
          <ac:chgData name="Trang Do" userId="S::dot2@mymail.nku.edu::4e565cde-9535-4c8d-a2d8-17352122b47d" providerId="AD" clId="Web-{106BE5DF-AE85-4F21-81ED-D9C8A24658F3}" dt="2022-05-10T02:37:40.102" v="96" actId="20577"/>
          <ac:spMkLst>
            <pc:docMk/>
            <pc:sldMk cId="2437474381" sldId="268"/>
            <ac:spMk id="2" creationId="{7101740F-544B-470F-FBAE-8D89EED8C333}"/>
          </ac:spMkLst>
        </pc:spChg>
        <pc:spChg chg="mod">
          <ac:chgData name="Trang Do" userId="S::dot2@mymail.nku.edu::4e565cde-9535-4c8d-a2d8-17352122b47d" providerId="AD" clId="Web-{106BE5DF-AE85-4F21-81ED-D9C8A24658F3}" dt="2022-05-10T02:51:56.552" v="205" actId="20577"/>
          <ac:spMkLst>
            <pc:docMk/>
            <pc:sldMk cId="2437474381" sldId="268"/>
            <ac:spMk id="3" creationId="{F8177077-F2EE-A8B0-A251-722C145A5521}"/>
          </ac:spMkLst>
        </pc:spChg>
      </pc:sldChg>
      <pc:sldChg chg="modSp">
        <pc:chgData name="Trang Do" userId="S::dot2@mymail.nku.edu::4e565cde-9535-4c8d-a2d8-17352122b47d" providerId="AD" clId="Web-{106BE5DF-AE85-4F21-81ED-D9C8A24658F3}" dt="2022-05-10T03:52:57.526" v="1256" actId="20577"/>
        <pc:sldMkLst>
          <pc:docMk/>
          <pc:sldMk cId="1404574921" sldId="269"/>
        </pc:sldMkLst>
        <pc:spChg chg="mod">
          <ac:chgData name="Trang Do" userId="S::dot2@mymail.nku.edu::4e565cde-9535-4c8d-a2d8-17352122b47d" providerId="AD" clId="Web-{106BE5DF-AE85-4F21-81ED-D9C8A24658F3}" dt="2022-05-10T03:52:57.526" v="1256" actId="20577"/>
          <ac:spMkLst>
            <pc:docMk/>
            <pc:sldMk cId="1404574921" sldId="269"/>
            <ac:spMk id="3" creationId="{D414CE13-D240-645C-A17E-4773AD34AB36}"/>
          </ac:spMkLst>
        </pc:spChg>
      </pc:sldChg>
      <pc:sldChg chg="modSp">
        <pc:chgData name="Trang Do" userId="S::dot2@mymail.nku.edu::4e565cde-9535-4c8d-a2d8-17352122b47d" providerId="AD" clId="Web-{106BE5DF-AE85-4F21-81ED-D9C8A24658F3}" dt="2022-05-10T02:55:22.504" v="250" actId="20577"/>
        <pc:sldMkLst>
          <pc:docMk/>
          <pc:sldMk cId="3190205366" sldId="271"/>
        </pc:sldMkLst>
        <pc:spChg chg="mod">
          <ac:chgData name="Trang Do" userId="S::dot2@mymail.nku.edu::4e565cde-9535-4c8d-a2d8-17352122b47d" providerId="AD" clId="Web-{106BE5DF-AE85-4F21-81ED-D9C8A24658F3}" dt="2022-05-10T02:55:22.504" v="250" actId="20577"/>
          <ac:spMkLst>
            <pc:docMk/>
            <pc:sldMk cId="3190205366" sldId="271"/>
            <ac:spMk id="3" creationId="{F8177077-F2EE-A8B0-A251-722C145A5521}"/>
          </ac:spMkLst>
        </pc:spChg>
      </pc:sldChg>
      <pc:sldChg chg="modSp">
        <pc:chgData name="Trang Do" userId="S::dot2@mymail.nku.edu::4e565cde-9535-4c8d-a2d8-17352122b47d" providerId="AD" clId="Web-{106BE5DF-AE85-4F21-81ED-D9C8A24658F3}" dt="2022-05-10T02:55:13.207" v="247" actId="20577"/>
        <pc:sldMkLst>
          <pc:docMk/>
          <pc:sldMk cId="3492600213" sldId="276"/>
        </pc:sldMkLst>
        <pc:spChg chg="mod">
          <ac:chgData name="Trang Do" userId="S::dot2@mymail.nku.edu::4e565cde-9535-4c8d-a2d8-17352122b47d" providerId="AD" clId="Web-{106BE5DF-AE85-4F21-81ED-D9C8A24658F3}" dt="2022-05-10T02:55:13.207" v="247" actId="20577"/>
          <ac:spMkLst>
            <pc:docMk/>
            <pc:sldMk cId="3492600213" sldId="276"/>
            <ac:spMk id="3" creationId="{F8177077-F2EE-A8B0-A251-722C145A5521}"/>
          </ac:spMkLst>
        </pc:spChg>
        <pc:picChg chg="mod modCrop">
          <ac:chgData name="Trang Do" userId="S::dot2@mymail.nku.edu::4e565cde-9535-4c8d-a2d8-17352122b47d" providerId="AD" clId="Web-{106BE5DF-AE85-4F21-81ED-D9C8A24658F3}" dt="2022-05-10T02:47:27.022" v="147"/>
          <ac:picMkLst>
            <pc:docMk/>
            <pc:sldMk cId="3492600213" sldId="276"/>
            <ac:picMk id="4" creationId="{4063B2BE-7932-FCEB-27E3-222584FADB56}"/>
          </ac:picMkLst>
        </pc:picChg>
      </pc:sldChg>
      <pc:sldChg chg="modSp">
        <pc:chgData name="Trang Do" userId="S::dot2@mymail.nku.edu::4e565cde-9535-4c8d-a2d8-17352122b47d" providerId="AD" clId="Web-{106BE5DF-AE85-4F21-81ED-D9C8A24658F3}" dt="2022-05-10T02:53:16.286" v="218" actId="20577"/>
        <pc:sldMkLst>
          <pc:docMk/>
          <pc:sldMk cId="378357180" sldId="277"/>
        </pc:sldMkLst>
        <pc:spChg chg="mod">
          <ac:chgData name="Trang Do" userId="S::dot2@mymail.nku.edu::4e565cde-9535-4c8d-a2d8-17352122b47d" providerId="AD" clId="Web-{106BE5DF-AE85-4F21-81ED-D9C8A24658F3}" dt="2022-05-10T02:53:16.286" v="218" actId="20577"/>
          <ac:spMkLst>
            <pc:docMk/>
            <pc:sldMk cId="378357180" sldId="277"/>
            <ac:spMk id="3" creationId="{F8177077-F2EE-A8B0-A251-722C145A5521}"/>
          </ac:spMkLst>
        </pc:spChg>
      </pc:sldChg>
      <pc:sldChg chg="modSp">
        <pc:chgData name="Trang Do" userId="S::dot2@mymail.nku.edu::4e565cde-9535-4c8d-a2d8-17352122b47d" providerId="AD" clId="Web-{106BE5DF-AE85-4F21-81ED-D9C8A24658F3}" dt="2022-05-10T02:54:16.395" v="236" actId="14100"/>
        <pc:sldMkLst>
          <pc:docMk/>
          <pc:sldMk cId="2428045696" sldId="278"/>
        </pc:sldMkLst>
        <pc:spChg chg="mod">
          <ac:chgData name="Trang Do" userId="S::dot2@mymail.nku.edu::4e565cde-9535-4c8d-a2d8-17352122b47d" providerId="AD" clId="Web-{106BE5DF-AE85-4F21-81ED-D9C8A24658F3}" dt="2022-05-10T02:53:54.442" v="227" actId="20577"/>
          <ac:spMkLst>
            <pc:docMk/>
            <pc:sldMk cId="2428045696" sldId="278"/>
            <ac:spMk id="2" creationId="{7101740F-544B-470F-FBAE-8D89EED8C333}"/>
          </ac:spMkLst>
        </pc:spChg>
        <pc:spChg chg="mod">
          <ac:chgData name="Trang Do" userId="S::dot2@mymail.nku.edu::4e565cde-9535-4c8d-a2d8-17352122b47d" providerId="AD" clId="Web-{106BE5DF-AE85-4F21-81ED-D9C8A24658F3}" dt="2022-05-10T02:54:16.395" v="236" actId="14100"/>
          <ac:spMkLst>
            <pc:docMk/>
            <pc:sldMk cId="2428045696" sldId="278"/>
            <ac:spMk id="3" creationId="{F8177077-F2EE-A8B0-A251-722C145A5521}"/>
          </ac:spMkLst>
        </pc:spChg>
        <pc:picChg chg="mod modCrop">
          <ac:chgData name="Trang Do" userId="S::dot2@mymail.nku.edu::4e565cde-9535-4c8d-a2d8-17352122b47d" providerId="AD" clId="Web-{106BE5DF-AE85-4F21-81ED-D9C8A24658F3}" dt="2022-05-10T02:54:05.989" v="231" actId="1076"/>
          <ac:picMkLst>
            <pc:docMk/>
            <pc:sldMk cId="2428045696" sldId="278"/>
            <ac:picMk id="4" creationId="{2FB1035C-B6D1-E844-F3D0-4398501F247F}"/>
          </ac:picMkLst>
        </pc:picChg>
      </pc:sldChg>
      <pc:sldChg chg="modSp">
        <pc:chgData name="Trang Do" userId="S::dot2@mymail.nku.edu::4e565cde-9535-4c8d-a2d8-17352122b47d" providerId="AD" clId="Web-{106BE5DF-AE85-4F21-81ED-D9C8A24658F3}" dt="2022-05-10T02:55:54.691" v="255" actId="20577"/>
        <pc:sldMkLst>
          <pc:docMk/>
          <pc:sldMk cId="3372703453" sldId="279"/>
        </pc:sldMkLst>
        <pc:spChg chg="mod">
          <ac:chgData name="Trang Do" userId="S::dot2@mymail.nku.edu::4e565cde-9535-4c8d-a2d8-17352122b47d" providerId="AD" clId="Web-{106BE5DF-AE85-4F21-81ED-D9C8A24658F3}" dt="2022-05-10T02:55:54.691" v="255" actId="20577"/>
          <ac:spMkLst>
            <pc:docMk/>
            <pc:sldMk cId="3372703453" sldId="279"/>
            <ac:spMk id="3" creationId="{F8177077-F2EE-A8B0-A251-722C145A5521}"/>
          </ac:spMkLst>
        </pc:spChg>
      </pc:sldChg>
      <pc:sldChg chg="addSp delSp modSp">
        <pc:chgData name="Trang Do" userId="S::dot2@mymail.nku.edu::4e565cde-9535-4c8d-a2d8-17352122b47d" providerId="AD" clId="Web-{106BE5DF-AE85-4F21-81ED-D9C8A24658F3}" dt="2022-05-10T02:50:20.818" v="168" actId="1076"/>
        <pc:sldMkLst>
          <pc:docMk/>
          <pc:sldMk cId="126359695" sldId="280"/>
        </pc:sldMkLst>
        <pc:spChg chg="mod">
          <ac:chgData name="Trang Do" userId="S::dot2@mymail.nku.edu::4e565cde-9535-4c8d-a2d8-17352122b47d" providerId="AD" clId="Web-{106BE5DF-AE85-4F21-81ED-D9C8A24658F3}" dt="2022-05-10T02:49:58.443" v="164" actId="20577"/>
          <ac:spMkLst>
            <pc:docMk/>
            <pc:sldMk cId="126359695" sldId="280"/>
            <ac:spMk id="3" creationId="{F8177077-F2EE-A8B0-A251-722C145A5521}"/>
          </ac:spMkLst>
        </pc:spChg>
        <pc:picChg chg="add del mod">
          <ac:chgData name="Trang Do" userId="S::dot2@mymail.nku.edu::4e565cde-9535-4c8d-a2d8-17352122b47d" providerId="AD" clId="Web-{106BE5DF-AE85-4F21-81ED-D9C8A24658F3}" dt="2022-05-10T02:30:46.166" v="10"/>
          <ac:picMkLst>
            <pc:docMk/>
            <pc:sldMk cId="126359695" sldId="280"/>
            <ac:picMk id="4" creationId="{77C6CF84-3E87-44F7-744A-9A5A2FD7C67E}"/>
          </ac:picMkLst>
        </pc:picChg>
        <pc:picChg chg="add mod modCrop">
          <ac:chgData name="Trang Do" userId="S::dot2@mymail.nku.edu::4e565cde-9535-4c8d-a2d8-17352122b47d" providerId="AD" clId="Web-{106BE5DF-AE85-4F21-81ED-D9C8A24658F3}" dt="2022-05-10T02:50:20.818" v="168" actId="1076"/>
          <ac:picMkLst>
            <pc:docMk/>
            <pc:sldMk cId="126359695" sldId="280"/>
            <ac:picMk id="5" creationId="{9975A748-F752-8458-DE80-3F7B2D87EF94}"/>
          </ac:picMkLst>
        </pc:picChg>
      </pc:sldChg>
      <pc:sldChg chg="modSp">
        <pc:chgData name="Trang Do" userId="S::dot2@mymail.nku.edu::4e565cde-9535-4c8d-a2d8-17352122b47d" providerId="AD" clId="Web-{106BE5DF-AE85-4F21-81ED-D9C8A24658F3}" dt="2022-05-10T03:14:37.328" v="409" actId="20577"/>
        <pc:sldMkLst>
          <pc:docMk/>
          <pc:sldMk cId="644356427" sldId="281"/>
        </pc:sldMkLst>
        <pc:spChg chg="mod">
          <ac:chgData name="Trang Do" userId="S::dot2@mymail.nku.edu::4e565cde-9535-4c8d-a2d8-17352122b47d" providerId="AD" clId="Web-{106BE5DF-AE85-4F21-81ED-D9C8A24658F3}" dt="2022-05-10T03:14:37.328" v="409" actId="20577"/>
          <ac:spMkLst>
            <pc:docMk/>
            <pc:sldMk cId="644356427" sldId="281"/>
            <ac:spMk id="3" creationId="{BF98E1B0-93D2-77E0-6351-3C7B56F0BE5C}"/>
          </ac:spMkLst>
        </pc:spChg>
      </pc:sldChg>
      <pc:sldChg chg="modSp">
        <pc:chgData name="Trang Do" userId="S::dot2@mymail.nku.edu::4e565cde-9535-4c8d-a2d8-17352122b47d" providerId="AD" clId="Web-{106BE5DF-AE85-4F21-81ED-D9C8A24658F3}" dt="2022-05-10T02:55:47.254" v="253" actId="20577"/>
        <pc:sldMkLst>
          <pc:docMk/>
          <pc:sldMk cId="3047225216" sldId="282"/>
        </pc:sldMkLst>
        <pc:spChg chg="mod">
          <ac:chgData name="Trang Do" userId="S::dot2@mymail.nku.edu::4e565cde-9535-4c8d-a2d8-17352122b47d" providerId="AD" clId="Web-{106BE5DF-AE85-4F21-81ED-D9C8A24658F3}" dt="2022-05-10T02:55:47.254" v="253" actId="20577"/>
          <ac:spMkLst>
            <pc:docMk/>
            <pc:sldMk cId="3047225216" sldId="282"/>
            <ac:spMk id="3" creationId="{F8177077-F2EE-A8B0-A251-722C145A5521}"/>
          </ac:spMkLst>
        </pc:spChg>
      </pc:sldChg>
      <pc:sldChg chg="addSp modSp add replId">
        <pc:chgData name="Trang Do" userId="S::dot2@mymail.nku.edu::4e565cde-9535-4c8d-a2d8-17352122b47d" providerId="AD" clId="Web-{106BE5DF-AE85-4F21-81ED-D9C8A24658F3}" dt="2022-05-10T02:57:13.785" v="282"/>
        <pc:sldMkLst>
          <pc:docMk/>
          <pc:sldMk cId="2562674438" sldId="283"/>
        </pc:sldMkLst>
        <pc:spChg chg="mod">
          <ac:chgData name="Trang Do" userId="S::dot2@mymail.nku.edu::4e565cde-9535-4c8d-a2d8-17352122b47d" providerId="AD" clId="Web-{106BE5DF-AE85-4F21-81ED-D9C8A24658F3}" dt="2022-05-10T02:56:50.863" v="275" actId="20577"/>
          <ac:spMkLst>
            <pc:docMk/>
            <pc:sldMk cId="2562674438" sldId="283"/>
            <ac:spMk id="3" creationId="{F8177077-F2EE-A8B0-A251-722C145A5521}"/>
          </ac:spMkLst>
        </pc:spChg>
        <pc:picChg chg="add mod">
          <ac:chgData name="Trang Do" userId="S::dot2@mymail.nku.edu::4e565cde-9535-4c8d-a2d8-17352122b47d" providerId="AD" clId="Web-{106BE5DF-AE85-4F21-81ED-D9C8A24658F3}" dt="2022-05-10T02:57:13.785" v="282"/>
          <ac:picMkLst>
            <pc:docMk/>
            <pc:sldMk cId="2562674438" sldId="283"/>
            <ac:picMk id="4" creationId="{B3EE5A0F-A797-D912-CFCF-214DB86D25B8}"/>
          </ac:picMkLst>
        </pc:picChg>
      </pc:sldChg>
      <pc:sldChg chg="addSp modSp add replId">
        <pc:chgData name="Trang Do" userId="S::dot2@mymail.nku.edu::4e565cde-9535-4c8d-a2d8-17352122b47d" providerId="AD" clId="Web-{106BE5DF-AE85-4F21-81ED-D9C8A24658F3}" dt="2022-05-10T03:28:35.845" v="692" actId="20577"/>
        <pc:sldMkLst>
          <pc:docMk/>
          <pc:sldMk cId="3296822858" sldId="284"/>
        </pc:sldMkLst>
        <pc:spChg chg="mod">
          <ac:chgData name="Trang Do" userId="S::dot2@mymail.nku.edu::4e565cde-9535-4c8d-a2d8-17352122b47d" providerId="AD" clId="Web-{106BE5DF-AE85-4F21-81ED-D9C8A24658F3}" dt="2022-05-10T03:28:35.845" v="692" actId="20577"/>
          <ac:spMkLst>
            <pc:docMk/>
            <pc:sldMk cId="3296822858" sldId="284"/>
            <ac:spMk id="3" creationId="{F8177077-F2EE-A8B0-A251-722C145A5521}"/>
          </ac:spMkLst>
        </pc:spChg>
        <pc:picChg chg="add mod modCrop">
          <ac:chgData name="Trang Do" userId="S::dot2@mymail.nku.edu::4e565cde-9535-4c8d-a2d8-17352122b47d" providerId="AD" clId="Web-{106BE5DF-AE85-4F21-81ED-D9C8A24658F3}" dt="2022-05-10T03:26:35.220" v="656" actId="1076"/>
          <ac:picMkLst>
            <pc:docMk/>
            <pc:sldMk cId="3296822858" sldId="284"/>
            <ac:picMk id="4" creationId="{58429792-10B1-73FE-F370-C7F027C311A1}"/>
          </ac:picMkLst>
        </pc:picChg>
      </pc:sldChg>
      <pc:sldChg chg="addSp delSp modSp add replId">
        <pc:chgData name="Trang Do" userId="S::dot2@mymail.nku.edu::4e565cde-9535-4c8d-a2d8-17352122b47d" providerId="AD" clId="Web-{106BE5DF-AE85-4F21-81ED-D9C8A24658F3}" dt="2022-05-10T03:27:44.048" v="690"/>
        <pc:sldMkLst>
          <pc:docMk/>
          <pc:sldMk cId="3877897075" sldId="285"/>
        </pc:sldMkLst>
        <pc:spChg chg="mod">
          <ac:chgData name="Trang Do" userId="S::dot2@mymail.nku.edu::4e565cde-9535-4c8d-a2d8-17352122b47d" providerId="AD" clId="Web-{106BE5DF-AE85-4F21-81ED-D9C8A24658F3}" dt="2022-05-10T03:27:16.392" v="683" actId="20577"/>
          <ac:spMkLst>
            <pc:docMk/>
            <pc:sldMk cId="3877897075" sldId="285"/>
            <ac:spMk id="3" creationId="{F8177077-F2EE-A8B0-A251-722C145A5521}"/>
          </ac:spMkLst>
        </pc:spChg>
        <pc:picChg chg="del">
          <ac:chgData name="Trang Do" userId="S::dot2@mymail.nku.edu::4e565cde-9535-4c8d-a2d8-17352122b47d" providerId="AD" clId="Web-{106BE5DF-AE85-4F21-81ED-D9C8A24658F3}" dt="2022-05-10T03:21:00.904" v="567"/>
          <ac:picMkLst>
            <pc:docMk/>
            <pc:sldMk cId="3877897075" sldId="285"/>
            <ac:picMk id="4" creationId="{58429792-10B1-73FE-F370-C7F027C311A1}"/>
          </ac:picMkLst>
        </pc:picChg>
        <pc:picChg chg="add mod">
          <ac:chgData name="Trang Do" userId="S::dot2@mymail.nku.edu::4e565cde-9535-4c8d-a2d8-17352122b47d" providerId="AD" clId="Web-{106BE5DF-AE85-4F21-81ED-D9C8A24658F3}" dt="2022-05-10T03:27:44.048" v="690"/>
          <ac:picMkLst>
            <pc:docMk/>
            <pc:sldMk cId="3877897075" sldId="285"/>
            <ac:picMk id="5" creationId="{930499BD-84FF-5A3B-39CC-E4E77B5B2CB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7677B-44C7-47EA-AB45-4EB0923772F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94E24F7-C3EB-4683-9974-9C58C5053817}">
      <dgm:prSet/>
      <dgm:spPr/>
      <dgm:t>
        <a:bodyPr/>
        <a:lstStyle/>
        <a:p>
          <a:r>
            <a:rPr lang="en-US" b="0" i="0"/>
            <a:t>Which type of machine learning model is best suited for the task? </a:t>
          </a:r>
          <a:endParaRPr lang="en-US"/>
        </a:p>
      </dgm:t>
    </dgm:pt>
    <dgm:pt modelId="{2BA06218-5919-40FE-A1D3-412FCF2DA74B}" type="parTrans" cxnId="{3C6A03F2-35E9-4CF1-8606-71331B314714}">
      <dgm:prSet/>
      <dgm:spPr/>
      <dgm:t>
        <a:bodyPr/>
        <a:lstStyle/>
        <a:p>
          <a:endParaRPr lang="en-US"/>
        </a:p>
      </dgm:t>
    </dgm:pt>
    <dgm:pt modelId="{377EF55C-040B-4DE0-A6B8-590EE53C825C}" type="sibTrans" cxnId="{3C6A03F2-35E9-4CF1-8606-71331B314714}">
      <dgm:prSet/>
      <dgm:spPr/>
      <dgm:t>
        <a:bodyPr/>
        <a:lstStyle/>
        <a:p>
          <a:endParaRPr lang="en-US"/>
        </a:p>
      </dgm:t>
    </dgm:pt>
    <dgm:pt modelId="{9963A1C0-D3DE-4DD4-A79A-EB653D3D9DC8}">
      <dgm:prSet/>
      <dgm:spPr/>
      <dgm:t>
        <a:bodyPr/>
        <a:lstStyle/>
        <a:p>
          <a:r>
            <a:rPr lang="en-US" b="0" i="0"/>
            <a:t>Is there an ML model that can reliably match the human rating system?</a:t>
          </a:r>
          <a:endParaRPr lang="en-US"/>
        </a:p>
      </dgm:t>
    </dgm:pt>
    <dgm:pt modelId="{A334BCE5-7C38-48BB-A461-350088EBE01B}" type="parTrans" cxnId="{DDF470E8-DB68-4FA5-BEED-B912D374615D}">
      <dgm:prSet/>
      <dgm:spPr/>
      <dgm:t>
        <a:bodyPr/>
        <a:lstStyle/>
        <a:p>
          <a:endParaRPr lang="en-US"/>
        </a:p>
      </dgm:t>
    </dgm:pt>
    <dgm:pt modelId="{39E925BC-3126-4834-A952-EC9320019646}" type="sibTrans" cxnId="{DDF470E8-DB68-4FA5-BEED-B912D374615D}">
      <dgm:prSet/>
      <dgm:spPr/>
      <dgm:t>
        <a:bodyPr/>
        <a:lstStyle/>
        <a:p>
          <a:endParaRPr lang="en-US"/>
        </a:p>
      </dgm:t>
    </dgm:pt>
    <dgm:pt modelId="{0790276E-2A76-449E-81AF-04826D3DCE55}">
      <dgm:prSet custT="1"/>
      <dgm:spPr/>
      <dgm:t>
        <a:bodyPr/>
        <a:lstStyle/>
        <a:p>
          <a:r>
            <a:rPr lang="en-US" sz="2400" b="0" i="0"/>
            <a:t>Can we create an ML model that will provide insight into the reviews that might have influenced the human rating system? </a:t>
          </a:r>
          <a:endParaRPr lang="en-US" sz="2400"/>
        </a:p>
      </dgm:t>
    </dgm:pt>
    <dgm:pt modelId="{2E187CB7-FEA1-42A0-81A4-330EBB7171C0}" type="parTrans" cxnId="{92D96A06-DF54-47D6-8C7C-D9C120542B56}">
      <dgm:prSet/>
      <dgm:spPr/>
      <dgm:t>
        <a:bodyPr/>
        <a:lstStyle/>
        <a:p>
          <a:endParaRPr lang="en-US"/>
        </a:p>
      </dgm:t>
    </dgm:pt>
    <dgm:pt modelId="{BC68E8A9-B1EB-41DC-9038-38AE9F53B49D}" type="sibTrans" cxnId="{92D96A06-DF54-47D6-8C7C-D9C120542B56}">
      <dgm:prSet/>
      <dgm:spPr/>
      <dgm:t>
        <a:bodyPr/>
        <a:lstStyle/>
        <a:p>
          <a:endParaRPr lang="en-US"/>
        </a:p>
      </dgm:t>
    </dgm:pt>
    <dgm:pt modelId="{415834F2-497C-45C3-AC52-872D988CF653}" type="pres">
      <dgm:prSet presAssocID="{F997677B-44C7-47EA-AB45-4EB0923772F3}" presName="root" presStyleCnt="0">
        <dgm:presLayoutVars>
          <dgm:dir/>
          <dgm:resizeHandles val="exact"/>
        </dgm:presLayoutVars>
      </dgm:prSet>
      <dgm:spPr/>
    </dgm:pt>
    <dgm:pt modelId="{B9DA2146-F8EE-4449-87C7-BEEDC9546BA6}" type="pres">
      <dgm:prSet presAssocID="{C94E24F7-C3EB-4683-9974-9C58C5053817}" presName="compNode" presStyleCnt="0"/>
      <dgm:spPr/>
    </dgm:pt>
    <dgm:pt modelId="{47732569-EABA-4AF8-B70D-E12CDB403CD6}" type="pres">
      <dgm:prSet presAssocID="{C94E24F7-C3EB-4683-9974-9C58C5053817}" presName="bgRect" presStyleLbl="bgShp" presStyleIdx="0" presStyleCnt="3" custScaleX="100000" custScaleY="142912" custLinFactNeighborX="-1472" custLinFactNeighborY="-20389"/>
      <dgm:spPr/>
    </dgm:pt>
    <dgm:pt modelId="{6EEBF914-135C-4FF8-9A37-97C3812D832B}" type="pres">
      <dgm:prSet presAssocID="{C94E24F7-C3EB-4683-9974-9C58C50538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B816F97-848B-4121-A966-B6AA5BEABC46}" type="pres">
      <dgm:prSet presAssocID="{C94E24F7-C3EB-4683-9974-9C58C5053817}" presName="spaceRect" presStyleCnt="0"/>
      <dgm:spPr/>
    </dgm:pt>
    <dgm:pt modelId="{C3E9B945-D038-415D-9632-4B757D4A92C1}" type="pres">
      <dgm:prSet presAssocID="{C94E24F7-C3EB-4683-9974-9C58C5053817}" presName="parTx" presStyleLbl="revTx" presStyleIdx="0" presStyleCnt="3" custLinFactNeighborX="-1285" custLinFactNeighborY="-14856">
        <dgm:presLayoutVars>
          <dgm:chMax val="0"/>
          <dgm:chPref val="0"/>
        </dgm:presLayoutVars>
      </dgm:prSet>
      <dgm:spPr/>
    </dgm:pt>
    <dgm:pt modelId="{455EB0DE-EA2C-4D94-80CA-F0597073B271}" type="pres">
      <dgm:prSet presAssocID="{377EF55C-040B-4DE0-A6B8-590EE53C825C}" presName="sibTrans" presStyleCnt="0"/>
      <dgm:spPr/>
    </dgm:pt>
    <dgm:pt modelId="{8541C239-3EBD-4099-A406-9D2629BDA212}" type="pres">
      <dgm:prSet presAssocID="{9963A1C0-D3DE-4DD4-A79A-EB653D3D9DC8}" presName="compNode" presStyleCnt="0"/>
      <dgm:spPr/>
    </dgm:pt>
    <dgm:pt modelId="{807B1B0C-F2B9-4551-8BFE-E53DF774C62C}" type="pres">
      <dgm:prSet presAssocID="{9963A1C0-D3DE-4DD4-A79A-EB653D3D9DC8}" presName="bgRect" presStyleLbl="bgShp" presStyleIdx="1" presStyleCnt="3" custScaleX="100000" custScaleY="146893"/>
      <dgm:spPr/>
    </dgm:pt>
    <dgm:pt modelId="{BF7A546F-9DB2-4FEF-87FD-A6812E19B55A}" type="pres">
      <dgm:prSet presAssocID="{9963A1C0-D3DE-4DD4-A79A-EB653D3D9D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B9B71FE5-79FE-4D4A-8366-37D344B3CAFE}" type="pres">
      <dgm:prSet presAssocID="{9963A1C0-D3DE-4DD4-A79A-EB653D3D9DC8}" presName="spaceRect" presStyleCnt="0"/>
      <dgm:spPr/>
    </dgm:pt>
    <dgm:pt modelId="{5ECA3279-0893-41ED-849B-F8A0911E679D}" type="pres">
      <dgm:prSet presAssocID="{9963A1C0-D3DE-4DD4-A79A-EB653D3D9DC8}" presName="parTx" presStyleLbl="revTx" presStyleIdx="1" presStyleCnt="3" custLinFactNeighborX="-183" custLinFactNeighborY="-16928">
        <dgm:presLayoutVars>
          <dgm:chMax val="0"/>
          <dgm:chPref val="0"/>
        </dgm:presLayoutVars>
      </dgm:prSet>
      <dgm:spPr/>
    </dgm:pt>
    <dgm:pt modelId="{BE964E7C-195D-4F45-B94B-0D73AC7C374F}" type="pres">
      <dgm:prSet presAssocID="{39E925BC-3126-4834-A952-EC9320019646}" presName="sibTrans" presStyleCnt="0"/>
      <dgm:spPr/>
    </dgm:pt>
    <dgm:pt modelId="{1FFAEBDA-7156-4683-9BF3-5FA8134C424F}" type="pres">
      <dgm:prSet presAssocID="{0790276E-2A76-449E-81AF-04826D3DCE55}" presName="compNode" presStyleCnt="0"/>
      <dgm:spPr/>
    </dgm:pt>
    <dgm:pt modelId="{00FB579C-DC85-4AB3-A0E9-5406A8A18ED5}" type="pres">
      <dgm:prSet presAssocID="{0790276E-2A76-449E-81AF-04826D3DCE55}" presName="bgRect" presStyleLbl="bgShp" presStyleIdx="2" presStyleCnt="3" custScaleY="154135" custLinFactNeighborX="-597" custLinFactNeighborY="14363"/>
      <dgm:spPr/>
    </dgm:pt>
    <dgm:pt modelId="{B5285A1D-EEAB-40C1-AA49-BD1CF66F2503}" type="pres">
      <dgm:prSet presAssocID="{0790276E-2A76-449E-81AF-04826D3DCE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F4063BBB-4A0A-4A06-8B3D-5B87229A7E35}" type="pres">
      <dgm:prSet presAssocID="{0790276E-2A76-449E-81AF-04826D3DCE55}" presName="spaceRect" presStyleCnt="0"/>
      <dgm:spPr/>
    </dgm:pt>
    <dgm:pt modelId="{88020821-E329-4608-BF91-9A9F0FADC859}" type="pres">
      <dgm:prSet presAssocID="{0790276E-2A76-449E-81AF-04826D3DCE55}" presName="parTx" presStyleLbl="revTx" presStyleIdx="2" presStyleCnt="3" custScaleX="100711" custScaleY="106322" custLinFactNeighborX="1607" custLinFactNeighborY="-7857">
        <dgm:presLayoutVars>
          <dgm:chMax val="0"/>
          <dgm:chPref val="0"/>
        </dgm:presLayoutVars>
      </dgm:prSet>
      <dgm:spPr/>
    </dgm:pt>
  </dgm:ptLst>
  <dgm:cxnLst>
    <dgm:cxn modelId="{92D96A06-DF54-47D6-8C7C-D9C120542B56}" srcId="{F997677B-44C7-47EA-AB45-4EB0923772F3}" destId="{0790276E-2A76-449E-81AF-04826D3DCE55}" srcOrd="2" destOrd="0" parTransId="{2E187CB7-FEA1-42A0-81A4-330EBB7171C0}" sibTransId="{BC68E8A9-B1EB-41DC-9038-38AE9F53B49D}"/>
    <dgm:cxn modelId="{1E2BBB66-E7D3-4043-99BF-1F831391B27E}" type="presOf" srcId="{F997677B-44C7-47EA-AB45-4EB0923772F3}" destId="{415834F2-497C-45C3-AC52-872D988CF653}" srcOrd="0" destOrd="0" presId="urn:microsoft.com/office/officeart/2018/2/layout/IconVerticalSolidList"/>
    <dgm:cxn modelId="{A23A1187-FFCB-40BD-9B61-E29B10714FA9}" type="presOf" srcId="{0790276E-2A76-449E-81AF-04826D3DCE55}" destId="{88020821-E329-4608-BF91-9A9F0FADC859}" srcOrd="0" destOrd="0" presId="urn:microsoft.com/office/officeart/2018/2/layout/IconVerticalSolidList"/>
    <dgm:cxn modelId="{3A7977B4-992B-475C-B73E-BB877381D344}" type="presOf" srcId="{9963A1C0-D3DE-4DD4-A79A-EB653D3D9DC8}" destId="{5ECA3279-0893-41ED-849B-F8A0911E679D}" srcOrd="0" destOrd="0" presId="urn:microsoft.com/office/officeart/2018/2/layout/IconVerticalSolidList"/>
    <dgm:cxn modelId="{DDF470E8-DB68-4FA5-BEED-B912D374615D}" srcId="{F997677B-44C7-47EA-AB45-4EB0923772F3}" destId="{9963A1C0-D3DE-4DD4-A79A-EB653D3D9DC8}" srcOrd="1" destOrd="0" parTransId="{A334BCE5-7C38-48BB-A461-350088EBE01B}" sibTransId="{39E925BC-3126-4834-A952-EC9320019646}"/>
    <dgm:cxn modelId="{6F710FF0-BF83-4904-B25C-702BBD881F64}" type="presOf" srcId="{C94E24F7-C3EB-4683-9974-9C58C5053817}" destId="{C3E9B945-D038-415D-9632-4B757D4A92C1}" srcOrd="0" destOrd="0" presId="urn:microsoft.com/office/officeart/2018/2/layout/IconVerticalSolidList"/>
    <dgm:cxn modelId="{3C6A03F2-35E9-4CF1-8606-71331B314714}" srcId="{F997677B-44C7-47EA-AB45-4EB0923772F3}" destId="{C94E24F7-C3EB-4683-9974-9C58C5053817}" srcOrd="0" destOrd="0" parTransId="{2BA06218-5919-40FE-A1D3-412FCF2DA74B}" sibTransId="{377EF55C-040B-4DE0-A6B8-590EE53C825C}"/>
    <dgm:cxn modelId="{DEC86949-24F0-47A4-8FF0-FA663FAC3D1A}" type="presParOf" srcId="{415834F2-497C-45C3-AC52-872D988CF653}" destId="{B9DA2146-F8EE-4449-87C7-BEEDC9546BA6}" srcOrd="0" destOrd="0" presId="urn:microsoft.com/office/officeart/2018/2/layout/IconVerticalSolidList"/>
    <dgm:cxn modelId="{73922599-18BD-410A-8863-49D0142A4AF2}" type="presParOf" srcId="{B9DA2146-F8EE-4449-87C7-BEEDC9546BA6}" destId="{47732569-EABA-4AF8-B70D-E12CDB403CD6}" srcOrd="0" destOrd="0" presId="urn:microsoft.com/office/officeart/2018/2/layout/IconVerticalSolidList"/>
    <dgm:cxn modelId="{51C77C23-E0AA-44A5-A83D-B0DFB982995C}" type="presParOf" srcId="{B9DA2146-F8EE-4449-87C7-BEEDC9546BA6}" destId="{6EEBF914-135C-4FF8-9A37-97C3812D832B}" srcOrd="1" destOrd="0" presId="urn:microsoft.com/office/officeart/2018/2/layout/IconVerticalSolidList"/>
    <dgm:cxn modelId="{BFED0F71-3BD3-4BC3-A080-8E9AC8642390}" type="presParOf" srcId="{B9DA2146-F8EE-4449-87C7-BEEDC9546BA6}" destId="{9B816F97-848B-4121-A966-B6AA5BEABC46}" srcOrd="2" destOrd="0" presId="urn:microsoft.com/office/officeart/2018/2/layout/IconVerticalSolidList"/>
    <dgm:cxn modelId="{9B8F4224-EA29-48A2-A028-9861B03DDB61}" type="presParOf" srcId="{B9DA2146-F8EE-4449-87C7-BEEDC9546BA6}" destId="{C3E9B945-D038-415D-9632-4B757D4A92C1}" srcOrd="3" destOrd="0" presId="urn:microsoft.com/office/officeart/2018/2/layout/IconVerticalSolidList"/>
    <dgm:cxn modelId="{A17BF7EF-C1DD-4378-893E-4F39393428A5}" type="presParOf" srcId="{415834F2-497C-45C3-AC52-872D988CF653}" destId="{455EB0DE-EA2C-4D94-80CA-F0597073B271}" srcOrd="1" destOrd="0" presId="urn:microsoft.com/office/officeart/2018/2/layout/IconVerticalSolidList"/>
    <dgm:cxn modelId="{2B23E397-577C-45FF-A54B-F6801358B287}" type="presParOf" srcId="{415834F2-497C-45C3-AC52-872D988CF653}" destId="{8541C239-3EBD-4099-A406-9D2629BDA212}" srcOrd="2" destOrd="0" presId="urn:microsoft.com/office/officeart/2018/2/layout/IconVerticalSolidList"/>
    <dgm:cxn modelId="{43CE3B62-2288-437F-B0EB-51BC196F6E86}" type="presParOf" srcId="{8541C239-3EBD-4099-A406-9D2629BDA212}" destId="{807B1B0C-F2B9-4551-8BFE-E53DF774C62C}" srcOrd="0" destOrd="0" presId="urn:microsoft.com/office/officeart/2018/2/layout/IconVerticalSolidList"/>
    <dgm:cxn modelId="{1F020417-9E51-4508-9B9B-A2CBAF1A5756}" type="presParOf" srcId="{8541C239-3EBD-4099-A406-9D2629BDA212}" destId="{BF7A546F-9DB2-4FEF-87FD-A6812E19B55A}" srcOrd="1" destOrd="0" presId="urn:microsoft.com/office/officeart/2018/2/layout/IconVerticalSolidList"/>
    <dgm:cxn modelId="{486B762E-0969-4A1B-ADD3-76734AD13557}" type="presParOf" srcId="{8541C239-3EBD-4099-A406-9D2629BDA212}" destId="{B9B71FE5-79FE-4D4A-8366-37D344B3CAFE}" srcOrd="2" destOrd="0" presId="urn:microsoft.com/office/officeart/2018/2/layout/IconVerticalSolidList"/>
    <dgm:cxn modelId="{2B9AB95A-742F-41DC-B360-3A56FB552CFF}" type="presParOf" srcId="{8541C239-3EBD-4099-A406-9D2629BDA212}" destId="{5ECA3279-0893-41ED-849B-F8A0911E679D}" srcOrd="3" destOrd="0" presId="urn:microsoft.com/office/officeart/2018/2/layout/IconVerticalSolidList"/>
    <dgm:cxn modelId="{0F2E7E91-47AB-4FFF-B629-019A863B2E66}" type="presParOf" srcId="{415834F2-497C-45C3-AC52-872D988CF653}" destId="{BE964E7C-195D-4F45-B94B-0D73AC7C374F}" srcOrd="3" destOrd="0" presId="urn:microsoft.com/office/officeart/2018/2/layout/IconVerticalSolidList"/>
    <dgm:cxn modelId="{2B47A987-7A70-4B0F-B3FB-615C068B1A9E}" type="presParOf" srcId="{415834F2-497C-45C3-AC52-872D988CF653}" destId="{1FFAEBDA-7156-4683-9BF3-5FA8134C424F}" srcOrd="4" destOrd="0" presId="urn:microsoft.com/office/officeart/2018/2/layout/IconVerticalSolidList"/>
    <dgm:cxn modelId="{F1A12876-2D65-497D-9C04-C405DE91F505}" type="presParOf" srcId="{1FFAEBDA-7156-4683-9BF3-5FA8134C424F}" destId="{00FB579C-DC85-4AB3-A0E9-5406A8A18ED5}" srcOrd="0" destOrd="0" presId="urn:microsoft.com/office/officeart/2018/2/layout/IconVerticalSolidList"/>
    <dgm:cxn modelId="{1AE8D56E-C4BB-458D-AB4D-4F0C9F8CF40E}" type="presParOf" srcId="{1FFAEBDA-7156-4683-9BF3-5FA8134C424F}" destId="{B5285A1D-EEAB-40C1-AA49-BD1CF66F2503}" srcOrd="1" destOrd="0" presId="urn:microsoft.com/office/officeart/2018/2/layout/IconVerticalSolidList"/>
    <dgm:cxn modelId="{75ADD3AB-BA44-4D21-A272-530143FE44D4}" type="presParOf" srcId="{1FFAEBDA-7156-4683-9BF3-5FA8134C424F}" destId="{F4063BBB-4A0A-4A06-8B3D-5B87229A7E35}" srcOrd="2" destOrd="0" presId="urn:microsoft.com/office/officeart/2018/2/layout/IconVerticalSolidList"/>
    <dgm:cxn modelId="{58678BF4-BBF3-4E85-8D69-6F3E2AC5FA73}" type="presParOf" srcId="{1FFAEBDA-7156-4683-9BF3-5FA8134C424F}" destId="{88020821-E329-4608-BF91-9A9F0FADC8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32569-EABA-4AF8-B70D-E12CDB403CD6}">
      <dsp:nvSpPr>
        <dsp:cNvPr id="0" name=""/>
        <dsp:cNvSpPr/>
      </dsp:nvSpPr>
      <dsp:spPr>
        <a:xfrm>
          <a:off x="-10159" y="246701"/>
          <a:ext cx="10629899" cy="7786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BF914-135C-4FF8-9A37-97C3812D832B}">
      <dsp:nvSpPr>
        <dsp:cNvPr id="0" name=""/>
        <dsp:cNvSpPr/>
      </dsp:nvSpPr>
      <dsp:spPr>
        <a:xfrm>
          <a:off x="218246" y="539477"/>
          <a:ext cx="416096" cy="415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9B945-D038-415D-9632-4B757D4A92C1}">
      <dsp:nvSpPr>
        <dsp:cNvPr id="0" name=""/>
        <dsp:cNvSpPr/>
      </dsp:nvSpPr>
      <dsp:spPr>
        <a:xfrm>
          <a:off x="737555" y="359016"/>
          <a:ext cx="9742675" cy="778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08" tIns="82408" rIns="82408" bIns="82408" numCol="1" spcCol="1270" anchor="ctr" anchorCtr="0">
          <a:noAutofit/>
        </a:bodyPr>
        <a:lstStyle/>
        <a:p>
          <a:pPr marL="0" lvl="0" indent="0" algn="l" defTabSz="1066800">
            <a:lnSpc>
              <a:spcPct val="90000"/>
            </a:lnSpc>
            <a:spcBef>
              <a:spcPct val="0"/>
            </a:spcBef>
            <a:spcAft>
              <a:spcPct val="35000"/>
            </a:spcAft>
            <a:buNone/>
          </a:pPr>
          <a:r>
            <a:rPr lang="en-US" sz="2400" b="0" i="0" kern="1200"/>
            <a:t>Which type of machine learning model is best suited for the task? </a:t>
          </a:r>
          <a:endParaRPr lang="en-US" sz="2400" kern="1200"/>
        </a:p>
      </dsp:txBody>
      <dsp:txXfrm>
        <a:off x="737555" y="359016"/>
        <a:ext cx="9742675" cy="778657"/>
      </dsp:txXfrm>
    </dsp:sp>
    <dsp:sp modelId="{807B1B0C-F2B9-4551-8BFE-E53DF774C62C}">
      <dsp:nvSpPr>
        <dsp:cNvPr id="0" name=""/>
        <dsp:cNvSpPr/>
      </dsp:nvSpPr>
      <dsp:spPr>
        <a:xfrm>
          <a:off x="-10159" y="1448016"/>
          <a:ext cx="10629899" cy="800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A546F-9DB2-4FEF-87FD-A6812E19B55A}">
      <dsp:nvSpPr>
        <dsp:cNvPr id="0" name=""/>
        <dsp:cNvSpPr/>
      </dsp:nvSpPr>
      <dsp:spPr>
        <a:xfrm>
          <a:off x="218246" y="1640548"/>
          <a:ext cx="416096" cy="415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CA3279-0893-41ED-849B-F8A0911E679D}">
      <dsp:nvSpPr>
        <dsp:cNvPr id="0" name=""/>
        <dsp:cNvSpPr/>
      </dsp:nvSpPr>
      <dsp:spPr>
        <a:xfrm>
          <a:off x="844920" y="1443953"/>
          <a:ext cx="9742675" cy="778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08" tIns="82408" rIns="82408" bIns="82408" numCol="1" spcCol="1270" anchor="ctr" anchorCtr="0">
          <a:noAutofit/>
        </a:bodyPr>
        <a:lstStyle/>
        <a:p>
          <a:pPr marL="0" lvl="0" indent="0" algn="l" defTabSz="1066800">
            <a:lnSpc>
              <a:spcPct val="90000"/>
            </a:lnSpc>
            <a:spcBef>
              <a:spcPct val="0"/>
            </a:spcBef>
            <a:spcAft>
              <a:spcPct val="35000"/>
            </a:spcAft>
            <a:buNone/>
          </a:pPr>
          <a:r>
            <a:rPr lang="en-US" sz="2400" b="0" i="0" kern="1200"/>
            <a:t>Is there an ML model that can reliably match the human rating system?</a:t>
          </a:r>
          <a:endParaRPr lang="en-US" sz="2400" kern="1200"/>
        </a:p>
      </dsp:txBody>
      <dsp:txXfrm>
        <a:off x="844920" y="1443953"/>
        <a:ext cx="9742675" cy="778657"/>
      </dsp:txXfrm>
    </dsp:sp>
    <dsp:sp modelId="{00FB579C-DC85-4AB3-A0E9-5406A8A18ED5}">
      <dsp:nvSpPr>
        <dsp:cNvPr id="0" name=""/>
        <dsp:cNvSpPr/>
      </dsp:nvSpPr>
      <dsp:spPr>
        <a:xfrm>
          <a:off x="-10159" y="2627343"/>
          <a:ext cx="10629899" cy="8398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85A1D-EEAB-40C1-AA49-BD1CF66F2503}">
      <dsp:nvSpPr>
        <dsp:cNvPr id="0" name=""/>
        <dsp:cNvSpPr/>
      </dsp:nvSpPr>
      <dsp:spPr>
        <a:xfrm>
          <a:off x="218246" y="2761347"/>
          <a:ext cx="416096" cy="415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20821-E329-4608-BF91-9A9F0FADC859}">
      <dsp:nvSpPr>
        <dsp:cNvPr id="0" name=""/>
        <dsp:cNvSpPr/>
      </dsp:nvSpPr>
      <dsp:spPr>
        <a:xfrm>
          <a:off x="828113" y="2610771"/>
          <a:ext cx="9811945" cy="82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08" tIns="82408" rIns="82408" bIns="82408" numCol="1" spcCol="1270" anchor="ctr" anchorCtr="0">
          <a:noAutofit/>
        </a:bodyPr>
        <a:lstStyle/>
        <a:p>
          <a:pPr marL="0" lvl="0" indent="0" algn="l" defTabSz="1066800">
            <a:lnSpc>
              <a:spcPct val="90000"/>
            </a:lnSpc>
            <a:spcBef>
              <a:spcPct val="0"/>
            </a:spcBef>
            <a:spcAft>
              <a:spcPct val="35000"/>
            </a:spcAft>
            <a:buNone/>
          </a:pPr>
          <a:r>
            <a:rPr lang="en-US" sz="2400" b="0" i="0" kern="1200"/>
            <a:t>Can we create an ML model that will provide insight into the reviews that might have influenced the human rating system? </a:t>
          </a:r>
          <a:endParaRPr lang="en-US" sz="2400" kern="1200"/>
        </a:p>
      </dsp:txBody>
      <dsp:txXfrm>
        <a:off x="828113" y="2610771"/>
        <a:ext cx="9811945" cy="8278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6A7F9-9AC1-4A30-B2C7-BB4A96E2DBDA}" type="datetimeFigureOut">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09A39-F349-4BC9-81A7-DDC645D0D5F2}" type="slidenum">
              <a:t>‹#›</a:t>
            </a:fld>
            <a:endParaRPr lang="en-US"/>
          </a:p>
        </p:txBody>
      </p:sp>
    </p:spTree>
    <p:extLst>
      <p:ext uri="{BB962C8B-B14F-4D97-AF65-F5344CB8AC3E}">
        <p14:creationId xmlns:p14="http://schemas.microsoft.com/office/powerpoint/2010/main" val="176736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For our purposes, the data points in each cluster represent all of the words in one review, based on a measure of the frequency of the words in the collection of reviews. After the data was modeled, the transformed target labels were passed to the validation metrics. Each of the six target attributes were matched to the assigned clusters to measure the models’ ability to predict. We used 10-old cross-validation and requested metrics of completeness, performance better than random, and the harmonic mean between homogeneity of the data and completeness.</a:t>
            </a:r>
            <a:endParaRPr lang="en-US"/>
          </a:p>
        </p:txBody>
      </p:sp>
      <p:sp>
        <p:nvSpPr>
          <p:cNvPr id="4" name="Slide Number Placeholder 3"/>
          <p:cNvSpPr>
            <a:spLocks noGrp="1"/>
          </p:cNvSpPr>
          <p:nvPr>
            <p:ph type="sldNum" sz="quarter" idx="5"/>
          </p:nvPr>
        </p:nvSpPr>
        <p:spPr/>
        <p:txBody>
          <a:bodyPr/>
          <a:lstStyle/>
          <a:p>
            <a:fld id="{4EA09A39-F349-4BC9-81A7-DDC645D0D5F2}" type="slidenum">
              <a:t>13</a:t>
            </a:fld>
            <a:endParaRPr lang="en-US"/>
          </a:p>
        </p:txBody>
      </p:sp>
    </p:spTree>
    <p:extLst>
      <p:ext uri="{BB962C8B-B14F-4D97-AF65-F5344CB8AC3E}">
        <p14:creationId xmlns:p14="http://schemas.microsoft.com/office/powerpoint/2010/main" val="29345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a:t>
            </a:r>
            <a:r>
              <a:rPr lang="en-US" err="1"/>
              <a:t>relu</a:t>
            </a:r>
            <a:r>
              <a:rPr lang="en-US"/>
              <a:t>’, the rectified linear unit function, returns f(x) = max(0, x)</a:t>
            </a:r>
          </a:p>
          <a:p>
            <a:endParaRPr lang="en-US">
              <a:cs typeface="Calibri"/>
            </a:endParaRPr>
          </a:p>
        </p:txBody>
      </p:sp>
      <p:sp>
        <p:nvSpPr>
          <p:cNvPr id="4" name="Slide Number Placeholder 3"/>
          <p:cNvSpPr>
            <a:spLocks noGrp="1"/>
          </p:cNvSpPr>
          <p:nvPr>
            <p:ph type="sldNum" sz="quarter" idx="5"/>
          </p:nvPr>
        </p:nvSpPr>
        <p:spPr/>
        <p:txBody>
          <a:bodyPr/>
          <a:lstStyle/>
          <a:p>
            <a:fld id="{4EA09A39-F349-4BC9-81A7-DDC645D0D5F2}" type="slidenum">
              <a:rPr lang="en-US"/>
              <a:t>26</a:t>
            </a:fld>
            <a:endParaRPr lang="en-US"/>
          </a:p>
        </p:txBody>
      </p:sp>
    </p:spTree>
    <p:extLst>
      <p:ext uri="{BB962C8B-B14F-4D97-AF65-F5344CB8AC3E}">
        <p14:creationId xmlns:p14="http://schemas.microsoft.com/office/powerpoint/2010/main" val="420136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5071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7439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909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727E-7259-490B-9DC8-9B4EF203D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E5955B-8EFD-47A4-8A34-E739428A3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BB3CB-27D6-4A32-B29F-D3A1798E6019}"/>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5" name="Footer Placeholder 4">
            <a:extLst>
              <a:ext uri="{FF2B5EF4-FFF2-40B4-BE49-F238E27FC236}">
                <a16:creationId xmlns:a16="http://schemas.microsoft.com/office/drawing/2014/main" id="{7F308BE8-B6BC-4C88-A910-590BCFA3B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DDA4B-0EE6-401E-A36C-B67FA52C36C2}"/>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46292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E1BD-CA90-4412-B4F9-7D1621CA9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74370-C890-4AAA-9A57-03F9611CF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2C2B7-92B1-4F1D-A59D-DF67021FCC9A}"/>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5" name="Footer Placeholder 4">
            <a:extLst>
              <a:ext uri="{FF2B5EF4-FFF2-40B4-BE49-F238E27FC236}">
                <a16:creationId xmlns:a16="http://schemas.microsoft.com/office/drawing/2014/main" id="{7B75FB5E-2096-4A0E-A30D-29BFD6A10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F664F-6ADF-468D-913E-01884A7A188D}"/>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11781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3A6E-223A-437C-B783-AE455865E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E252FE-FD0C-426D-B112-6B006127B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61F34-B6E0-4C2A-8EC7-CD0E49079322}"/>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5" name="Footer Placeholder 4">
            <a:extLst>
              <a:ext uri="{FF2B5EF4-FFF2-40B4-BE49-F238E27FC236}">
                <a16:creationId xmlns:a16="http://schemas.microsoft.com/office/drawing/2014/main" id="{040235DF-F8E0-43AD-BAB4-BF6C0C863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B1D6B-0E27-4F40-ADE1-807E3BC1149E}"/>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251362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7711-A475-4B26-B840-5ABBE4D32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7F7AB-CFEC-42C2-9F8D-90084DBC47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1D10E8-45F8-42B2-B61D-DE386BD38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25E2E5-61B7-40A7-8E78-C439BCAAF17A}"/>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6" name="Footer Placeholder 5">
            <a:extLst>
              <a:ext uri="{FF2B5EF4-FFF2-40B4-BE49-F238E27FC236}">
                <a16:creationId xmlns:a16="http://schemas.microsoft.com/office/drawing/2014/main" id="{1EC6015A-937E-47B4-A50A-5B577A703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F224E-DB83-4587-AC0E-61FF1718A041}"/>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395103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CEB9-C43D-4E76-A0E9-32039424B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9491C-9804-46E4-B303-BACF0E731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6FCB5-A030-4453-BD39-0A97B792C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6C9F9A-8B71-458B-8631-7B10C0EDA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A7708-C6F1-4DF1-8146-2EE5539CBC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A60B2-BCF3-4DBA-8DAA-68AC03289F12}"/>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8" name="Footer Placeholder 7">
            <a:extLst>
              <a:ext uri="{FF2B5EF4-FFF2-40B4-BE49-F238E27FC236}">
                <a16:creationId xmlns:a16="http://schemas.microsoft.com/office/drawing/2014/main" id="{7F291050-7623-4FA4-8837-E544A33668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59CBE-5808-4385-845E-A72FAA6C46D1}"/>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3668339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FF-CB0C-4F7E-A7E9-81437F44E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8B2C3D-C81B-4252-8EC3-C518EAC04290}"/>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4" name="Footer Placeholder 3">
            <a:extLst>
              <a:ext uri="{FF2B5EF4-FFF2-40B4-BE49-F238E27FC236}">
                <a16:creationId xmlns:a16="http://schemas.microsoft.com/office/drawing/2014/main" id="{22837B74-6ACA-4E5B-BF7D-F75B978300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51DDE-C23D-4D87-AA97-FDDA504B08CF}"/>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2602272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281FD-3E76-420A-99DD-D7C3B3F82E88}"/>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3" name="Footer Placeholder 2">
            <a:extLst>
              <a:ext uri="{FF2B5EF4-FFF2-40B4-BE49-F238E27FC236}">
                <a16:creationId xmlns:a16="http://schemas.microsoft.com/office/drawing/2014/main" id="{91B1C409-686C-41C8-B921-133B9E7A47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F68603-B0E1-4D61-87AD-6ECDB08ACFF8}"/>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3135166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BFD6-8462-4295-86E0-2B0B9ECA5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7BC4C4-E990-44AB-9A93-D020FE273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29BBB-86A4-4CCA-8E57-615F0CE76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CC60-5D05-4DF8-9064-C52BB1D23B97}"/>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6" name="Footer Placeholder 5">
            <a:extLst>
              <a:ext uri="{FF2B5EF4-FFF2-40B4-BE49-F238E27FC236}">
                <a16:creationId xmlns:a16="http://schemas.microsoft.com/office/drawing/2014/main" id="{983DD715-F68D-474A-AE8C-EE4F339BC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D8661-104D-4186-957B-3F84A2290756}"/>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263407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7065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FA46-CD48-4E83-88F1-18ED973F6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0571EB-A394-4B3A-8108-D1D52CFD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3C05B-1779-4C67-AEFE-564A54E61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1A2F1-875D-4107-B942-8F9B5F7B149D}"/>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6" name="Footer Placeholder 5">
            <a:extLst>
              <a:ext uri="{FF2B5EF4-FFF2-40B4-BE49-F238E27FC236}">
                <a16:creationId xmlns:a16="http://schemas.microsoft.com/office/drawing/2014/main" id="{E9D698CE-CE0B-474C-B72E-69126A0C6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DAB15-8573-4C5D-86F7-D431F8D94BF3}"/>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1561592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4649-8BAE-4C15-8572-050EEFE7F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1C050-6AAE-4FFE-A8B5-A5B2B2773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C1827-A468-4935-8562-6B12156BD153}"/>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5" name="Footer Placeholder 4">
            <a:extLst>
              <a:ext uri="{FF2B5EF4-FFF2-40B4-BE49-F238E27FC236}">
                <a16:creationId xmlns:a16="http://schemas.microsoft.com/office/drawing/2014/main" id="{E34A73C3-89BB-46BD-9575-12BF97E30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A9A4A-7F9E-4FB5-93F0-AD09805F2E48}"/>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3557626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B1E0E-4DB9-4179-A1C4-0290E463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B433D4-ED24-45F0-A287-9CA13FF43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C4C7F-7256-4E7E-9346-7853C5ABDC9D}"/>
              </a:ext>
            </a:extLst>
          </p:cNvPr>
          <p:cNvSpPr>
            <a:spLocks noGrp="1"/>
          </p:cNvSpPr>
          <p:nvPr>
            <p:ph type="dt" sz="half" idx="10"/>
          </p:nvPr>
        </p:nvSpPr>
        <p:spPr/>
        <p:txBody>
          <a:bodyPr/>
          <a:lstStyle/>
          <a:p>
            <a:fld id="{C39C1E99-242E-4B1A-89BA-B7C07A79AF55}" type="datetimeFigureOut">
              <a:rPr lang="en-US" smtClean="0"/>
              <a:t>5/10/2022</a:t>
            </a:fld>
            <a:endParaRPr lang="en-US"/>
          </a:p>
        </p:txBody>
      </p:sp>
      <p:sp>
        <p:nvSpPr>
          <p:cNvPr id="5" name="Footer Placeholder 4">
            <a:extLst>
              <a:ext uri="{FF2B5EF4-FFF2-40B4-BE49-F238E27FC236}">
                <a16:creationId xmlns:a16="http://schemas.microsoft.com/office/drawing/2014/main" id="{389C97F9-5E37-4FD5-8A2A-EBF70EB89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B2142-12E4-4C8E-A755-1E56A27CEAFC}"/>
              </a:ext>
            </a:extLst>
          </p:cNvPr>
          <p:cNvSpPr>
            <a:spLocks noGrp="1"/>
          </p:cNvSpPr>
          <p:nvPr>
            <p:ph type="sldNum" sz="quarter" idx="12"/>
          </p:nvPr>
        </p:nvSpPr>
        <p:spPr/>
        <p:txBody>
          <a:bodyPr/>
          <a:lstStyle/>
          <a:p>
            <a:fld id="{1562D92F-B2DE-4474-A19D-E7D3A451D6D3}" type="slidenum">
              <a:rPr lang="en-US" smtClean="0"/>
              <a:t>‹#›</a:t>
            </a:fld>
            <a:endParaRPr lang="en-US"/>
          </a:p>
        </p:txBody>
      </p:sp>
    </p:spTree>
    <p:extLst>
      <p:ext uri="{BB962C8B-B14F-4D97-AF65-F5344CB8AC3E}">
        <p14:creationId xmlns:p14="http://schemas.microsoft.com/office/powerpoint/2010/main" val="318174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466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29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1562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3076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8067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771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5/10/2022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9983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5/10/2022</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617309"/>
      </p:ext>
    </p:extLst>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51" r:id="rId5"/>
    <p:sldLayoutId id="2147484256" r:id="rId6"/>
    <p:sldLayoutId id="2147484252" r:id="rId7"/>
    <p:sldLayoutId id="2147484253" r:id="rId8"/>
    <p:sldLayoutId id="2147484254" r:id="rId9"/>
    <p:sldLayoutId id="2147484255" r:id="rId10"/>
    <p:sldLayoutId id="214748425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C35CC-C2F8-482C-AC52-03D232590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8F362-5CA8-40C3-B214-DD85F38DB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62864-A417-42E1-B907-73E0AA15F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C1E99-242E-4B1A-89BA-B7C07A79AF55}" type="datetimeFigureOut">
              <a:rPr lang="en-US" smtClean="0"/>
              <a:t>5/10/2022</a:t>
            </a:fld>
            <a:endParaRPr lang="en-US"/>
          </a:p>
        </p:txBody>
      </p:sp>
      <p:sp>
        <p:nvSpPr>
          <p:cNvPr id="5" name="Footer Placeholder 4">
            <a:extLst>
              <a:ext uri="{FF2B5EF4-FFF2-40B4-BE49-F238E27FC236}">
                <a16:creationId xmlns:a16="http://schemas.microsoft.com/office/drawing/2014/main" id="{E5F81A5C-C41E-4FDA-8FC1-643368366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01C3B-1CCB-4A4F-AD76-0076A4B16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2D92F-B2DE-4474-A19D-E7D3A451D6D3}" type="slidenum">
              <a:rPr lang="en-US" smtClean="0"/>
              <a:t>‹#›</a:t>
            </a:fld>
            <a:endParaRPr lang="en-US"/>
          </a:p>
        </p:txBody>
      </p:sp>
    </p:spTree>
    <p:extLst>
      <p:ext uri="{BB962C8B-B14F-4D97-AF65-F5344CB8AC3E}">
        <p14:creationId xmlns:p14="http://schemas.microsoft.com/office/powerpoint/2010/main" val="3726062183"/>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tackoverflow.com/questions/61203080/traversal-of-sklearn-decision-tree" TargetMode="External"/><Relationship Id="rId7" Type="http://schemas.openxmlformats.org/officeDocument/2006/relationships/hyperlink" Target="https://medium.com/pursuitnotes/decision-tree-regression-in-6-steps-with-python-1a1c5aa2ee16" TargetMode="External"/><Relationship Id="rId2" Type="http://schemas.openxmlformats.org/officeDocument/2006/relationships/hyperlink" Target="https://www.baeldung.com/cs/stemming-vs-lemmatization" TargetMode="External"/><Relationship Id="rId1" Type="http://schemas.openxmlformats.org/officeDocument/2006/relationships/slideLayout" Target="../slideLayouts/slideLayout2.xml"/><Relationship Id="rId6" Type="http://schemas.openxmlformats.org/officeDocument/2006/relationships/hyperlink" Target="https://becominghuman.ai/machine-learning-series-day-3-naive-bayes-de9494c68d47" TargetMode="External"/><Relationship Id="rId5" Type="http://schemas.openxmlformats.org/officeDocument/2006/relationships/hyperlink" Target="https://www.computersciencemaster.com.br/como-funciona-o-algoritmo-knn/" TargetMode="External"/><Relationship Id="rId4" Type="http://schemas.openxmlformats.org/officeDocument/2006/relationships/hyperlink" Target="https://towardsdatascience.com/text-classification-with-nlp-tf-idf-vs-word2vec-vs-bert-41ff868d179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B2D0-6EDD-1A80-FF32-5B5DDDA674A3}"/>
              </a:ext>
            </a:extLst>
          </p:cNvPr>
          <p:cNvSpPr>
            <a:spLocks noGrp="1"/>
          </p:cNvSpPr>
          <p:nvPr>
            <p:ph type="ctrTitle"/>
          </p:nvPr>
        </p:nvSpPr>
        <p:spPr>
          <a:xfrm>
            <a:off x="647699" y="871758"/>
            <a:ext cx="5448301" cy="3871143"/>
          </a:xfrm>
        </p:spPr>
        <p:txBody>
          <a:bodyPr>
            <a:normAutofit/>
          </a:bodyPr>
          <a:lstStyle/>
          <a:p>
            <a:r>
              <a:rPr lang="en-US"/>
              <a:t>Data mining –Sentiment Analysis</a:t>
            </a:r>
          </a:p>
        </p:txBody>
      </p:sp>
      <p:sp>
        <p:nvSpPr>
          <p:cNvPr id="3" name="Subtitle 2">
            <a:extLst>
              <a:ext uri="{FF2B5EF4-FFF2-40B4-BE49-F238E27FC236}">
                <a16:creationId xmlns:a16="http://schemas.microsoft.com/office/drawing/2014/main" id="{5025E7DB-80A7-DC9D-340E-FD8FFDDEAF94}"/>
              </a:ext>
            </a:extLst>
          </p:cNvPr>
          <p:cNvSpPr>
            <a:spLocks noGrp="1"/>
          </p:cNvSpPr>
          <p:nvPr>
            <p:ph type="subTitle" idx="1"/>
          </p:nvPr>
        </p:nvSpPr>
        <p:spPr>
          <a:xfrm>
            <a:off x="695325" y="4144713"/>
            <a:ext cx="4857857" cy="1646488"/>
          </a:xfrm>
        </p:spPr>
        <p:txBody>
          <a:bodyPr>
            <a:normAutofit fontScale="92500" lnSpcReduction="20000"/>
          </a:bodyPr>
          <a:lstStyle/>
          <a:p>
            <a:r>
              <a:rPr lang="en-US" sz="3500"/>
              <a:t>Tami Farber &amp; Trang Do</a:t>
            </a:r>
          </a:p>
          <a:p>
            <a:r>
              <a:rPr lang="en-US" sz="2800" i="1"/>
              <a:t>Spring 2022</a:t>
            </a:r>
          </a:p>
          <a:p>
            <a:r>
              <a:rPr lang="en-US" sz="2600" i="1"/>
              <a:t>DSC 411: Data Mining</a:t>
            </a:r>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94286F37-0233-9F37-53DE-127CA9A8DF34}"/>
              </a:ext>
            </a:extLst>
          </p:cNvPr>
          <p:cNvPicPr>
            <a:picLocks noChangeAspect="1"/>
          </p:cNvPicPr>
          <p:nvPr/>
        </p:nvPicPr>
        <p:blipFill rotWithShape="1">
          <a:blip r:embed="rId2"/>
          <a:srcRect l="26813" r="23728" b="2"/>
          <a:stretch/>
        </p:blipFill>
        <p:spPr>
          <a:xfrm>
            <a:off x="6515100" y="10"/>
            <a:ext cx="5676900" cy="6857990"/>
          </a:xfrm>
          <a:prstGeom prst="rect">
            <a:avLst/>
          </a:prstGeom>
        </p:spPr>
      </p:pic>
    </p:spTree>
    <p:extLst>
      <p:ext uri="{BB962C8B-B14F-4D97-AF65-F5344CB8AC3E}">
        <p14:creationId xmlns:p14="http://schemas.microsoft.com/office/powerpoint/2010/main" val="85111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a:xfrm>
            <a:off x="700088" y="909637"/>
            <a:ext cx="6852004" cy="1362073"/>
          </a:xfrm>
        </p:spPr>
        <p:txBody>
          <a:bodyPr vert="horz" lIns="91440" tIns="45720" rIns="91440" bIns="45720" rtlCol="0" anchor="t">
            <a:noAutofit/>
          </a:bodyPr>
          <a:lstStyle/>
          <a:p>
            <a:pPr>
              <a:lnSpc>
                <a:spcPct val="90000"/>
              </a:lnSpc>
            </a:pPr>
            <a:r>
              <a:rPr lang="en-US" cap="none" dirty="0">
                <a:latin typeface="Segoe UI"/>
                <a:ea typeface="+mj-lt"/>
                <a:cs typeface="Segoe UI"/>
              </a:rPr>
              <a:t>DATA MINING TECHNIQUES</a:t>
            </a:r>
            <a:br>
              <a:rPr lang="en-US" cap="none" dirty="0">
                <a:latin typeface="Segoe UI"/>
                <a:ea typeface="+mj-lt"/>
                <a:cs typeface="Segoe UI"/>
              </a:rPr>
            </a:br>
            <a:r>
              <a:rPr lang="en-US" sz="3200" cap="none" dirty="0">
                <a:latin typeface="Segoe UI"/>
                <a:ea typeface="+mj-lt"/>
                <a:cs typeface="Segoe UI"/>
              </a:rPr>
              <a:t>- </a:t>
            </a:r>
            <a:r>
              <a:rPr lang="en-US" sz="3200" cap="none" dirty="0">
                <a:latin typeface="Calisto MT (Body) (Headings)"/>
                <a:ea typeface="+mj-lt"/>
                <a:cs typeface="Segoe UI"/>
              </a:rPr>
              <a:t>Basic</a:t>
            </a:r>
            <a:r>
              <a:rPr lang="en-US" sz="3200" cap="none" dirty="0">
                <a:latin typeface="Segoe UI"/>
                <a:ea typeface="+mj-lt"/>
                <a:cs typeface="Segoe UI"/>
              </a:rPr>
              <a:t> </a:t>
            </a:r>
            <a:r>
              <a:rPr lang="en-US" sz="3200" cap="none" dirty="0"/>
              <a:t>Classifications</a:t>
            </a:r>
            <a:br>
              <a:rPr lang="en-US" dirty="0">
                <a:ea typeface="+mj-lt"/>
                <a:cs typeface="+mj-lt"/>
              </a:rPr>
            </a:br>
            <a:endParaRPr lang="en-US" dirty="0">
              <a:ea typeface="+mj-lt"/>
              <a:cs typeface="+mj-lt"/>
            </a:endParaRPr>
          </a:p>
          <a:p>
            <a:pPr>
              <a:lnSpc>
                <a:spcPct val="90000"/>
              </a:lnSpc>
            </a:pPr>
            <a:endParaRPr lang="en-US" sz="2800" dirty="0">
              <a:latin typeface="Segoe UI"/>
              <a:cs typeface="Segoe UI"/>
            </a:endParaRPr>
          </a:p>
          <a:p>
            <a:pPr>
              <a:lnSpc>
                <a:spcPct val="90000"/>
              </a:lnSpc>
            </a:pPr>
            <a:endParaRPr lang="en-US" sz="2800" dirty="0"/>
          </a:p>
        </p:txBody>
      </p:sp>
      <p:cxnSp>
        <p:nvCxnSpPr>
          <p:cNvPr id="27" name="Straight Connector 13">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088" y="2276474"/>
            <a:ext cx="6804626" cy="3553109"/>
          </a:xfrm>
        </p:spPr>
        <p:txBody>
          <a:bodyPr vert="horz" lIns="91440" tIns="45720" rIns="91440" bIns="45720" rtlCol="0" anchor="t">
            <a:normAutofit/>
          </a:bodyPr>
          <a:lstStyle/>
          <a:p>
            <a:pPr marL="0" indent="0">
              <a:buNone/>
            </a:pPr>
            <a:r>
              <a:rPr lang="en-US" sz="2800"/>
              <a:t>2. Multinomial Naïve Bayes</a:t>
            </a:r>
          </a:p>
          <a:p>
            <a:pPr marL="342900" indent="-342900"/>
            <a:r>
              <a:rPr lang="en-US" sz="2200">
                <a:ea typeface="+mn-lt"/>
                <a:cs typeface="+mn-lt"/>
              </a:rPr>
              <a:t>One type of Naive Bayes Classification - a classification technique based on probability calculations of an event given a condition</a:t>
            </a:r>
            <a:endParaRPr lang="en-US" sz="2200"/>
          </a:p>
          <a:p>
            <a:pPr marL="342900" indent="-342900"/>
            <a:r>
              <a:rPr lang="en-US" sz="2200"/>
              <a:t>Considers term frequency</a:t>
            </a:r>
          </a:p>
          <a:p>
            <a:pPr marL="0" indent="0">
              <a:buNone/>
            </a:pPr>
            <a:r>
              <a:rPr lang="en-US" sz="2200"/>
              <a:t>=&gt; Commonly used for text mining </a:t>
            </a:r>
          </a:p>
        </p:txBody>
      </p:sp>
      <p:pic>
        <p:nvPicPr>
          <p:cNvPr id="7" name="Picture 7" descr="Text, letter&#10;&#10;Description automatically generated">
            <a:extLst>
              <a:ext uri="{FF2B5EF4-FFF2-40B4-BE49-F238E27FC236}">
                <a16:creationId xmlns:a16="http://schemas.microsoft.com/office/drawing/2014/main" id="{B513BF8B-2FFA-4316-5BD3-D99CD181039B}"/>
              </a:ext>
            </a:extLst>
          </p:cNvPr>
          <p:cNvPicPr>
            <a:picLocks noChangeAspect="1"/>
          </p:cNvPicPr>
          <p:nvPr/>
        </p:nvPicPr>
        <p:blipFill>
          <a:blip r:embed="rId2"/>
          <a:stretch>
            <a:fillRect/>
          </a:stretch>
        </p:blipFill>
        <p:spPr>
          <a:xfrm>
            <a:off x="7977740" y="2542704"/>
            <a:ext cx="3276600" cy="2205369"/>
          </a:xfrm>
          <a:prstGeom prst="rect">
            <a:avLst/>
          </a:prstGeom>
          <a:ln w="28575">
            <a:solidFill>
              <a:srgbClr val="00B0F0"/>
            </a:solidFill>
          </a:ln>
        </p:spPr>
      </p:pic>
      <p:cxnSp>
        <p:nvCxnSpPr>
          <p:cNvPr id="28" name="Straight Connector 15">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56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a:xfrm>
            <a:off x="700088" y="909637"/>
            <a:ext cx="6852004" cy="1362073"/>
          </a:xfrm>
        </p:spPr>
        <p:txBody>
          <a:bodyPr>
            <a:normAutofit fontScale="90000"/>
          </a:bodyPr>
          <a:lstStyle/>
          <a:p>
            <a:pPr>
              <a:lnSpc>
                <a:spcPct val="90000"/>
              </a:lnSpc>
            </a:pPr>
            <a:r>
              <a:rPr lang="en-US" sz="4400" cap="none" dirty="0">
                <a:latin typeface="Segoe UI"/>
                <a:ea typeface="+mj-lt"/>
                <a:cs typeface="Segoe UI"/>
              </a:rPr>
              <a:t>DATA MINING TECHNIQUES</a:t>
            </a:r>
            <a:br>
              <a:rPr lang="en-US" sz="2800" cap="none" dirty="0">
                <a:latin typeface="Segoe UI"/>
                <a:ea typeface="+mj-lt"/>
                <a:cs typeface="Segoe UI"/>
              </a:rPr>
            </a:br>
            <a:r>
              <a:rPr lang="en-US" sz="3600" cap="none" dirty="0">
                <a:latin typeface="Segoe UI"/>
                <a:ea typeface="+mj-lt"/>
                <a:cs typeface="Segoe UI"/>
              </a:rPr>
              <a:t>- </a:t>
            </a:r>
            <a:r>
              <a:rPr lang="en-US" sz="3600" cap="none" dirty="0">
                <a:latin typeface="Calisto MT (Body) (Headings)"/>
                <a:ea typeface="+mj-lt"/>
                <a:cs typeface="Segoe UI"/>
              </a:rPr>
              <a:t>Basic</a:t>
            </a:r>
            <a:r>
              <a:rPr lang="en-US" sz="3600" cap="none" dirty="0">
                <a:latin typeface="Segoe UI"/>
                <a:ea typeface="+mj-lt"/>
                <a:cs typeface="Segoe UI"/>
              </a:rPr>
              <a:t> </a:t>
            </a:r>
            <a:r>
              <a:rPr lang="en-US" sz="3600" cap="none" dirty="0"/>
              <a:t>Classifications</a:t>
            </a:r>
            <a:br>
              <a:rPr lang="en-US" sz="2800" dirty="0">
                <a:ea typeface="+mj-lt"/>
                <a:cs typeface="+mj-lt"/>
              </a:rPr>
            </a:br>
            <a:endParaRPr lang="en-US" sz="2800" dirty="0">
              <a:ea typeface="+mj-lt"/>
              <a:cs typeface="+mj-lt"/>
            </a:endParaRPr>
          </a:p>
          <a:p>
            <a:pPr>
              <a:lnSpc>
                <a:spcPct val="90000"/>
              </a:lnSpc>
            </a:pPr>
            <a:endParaRPr lang="en-US" sz="2800" dirty="0">
              <a:latin typeface="Segoe UI"/>
              <a:cs typeface="Segoe UI"/>
            </a:endParaRPr>
          </a:p>
          <a:p>
            <a:pPr>
              <a:lnSpc>
                <a:spcPct val="90000"/>
              </a:lnSpc>
            </a:pPr>
            <a:endParaRPr lang="en-US" sz="2800" dirty="0"/>
          </a:p>
        </p:txBody>
      </p:sp>
      <p:cxnSp>
        <p:nvCxnSpPr>
          <p:cNvPr id="27" name="Straight Connector 13">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088" y="2267815"/>
            <a:ext cx="10735853" cy="3561768"/>
          </a:xfrm>
        </p:spPr>
        <p:txBody>
          <a:bodyPr vert="horz" lIns="91440" tIns="45720" rIns="91440" bIns="45720" rtlCol="0" anchor="t">
            <a:normAutofit/>
          </a:bodyPr>
          <a:lstStyle/>
          <a:p>
            <a:pPr marL="0" indent="0">
              <a:buNone/>
            </a:pPr>
            <a:r>
              <a:rPr lang="en-US" sz="2800" dirty="0"/>
              <a:t>2. Multinomial Naïve Bayes – Model Validation</a:t>
            </a:r>
          </a:p>
        </p:txBody>
      </p:sp>
      <p:cxnSp>
        <p:nvCxnSpPr>
          <p:cNvPr id="28" name="Straight Connector 15">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Table&#10;&#10;Description automatically generated">
            <a:extLst>
              <a:ext uri="{FF2B5EF4-FFF2-40B4-BE49-F238E27FC236}">
                <a16:creationId xmlns:a16="http://schemas.microsoft.com/office/drawing/2014/main" id="{3C35547C-9155-E1BA-329C-FECB7CCF120A}"/>
              </a:ext>
            </a:extLst>
          </p:cNvPr>
          <p:cNvPicPr>
            <a:picLocks noChangeAspect="1"/>
          </p:cNvPicPr>
          <p:nvPr/>
        </p:nvPicPr>
        <p:blipFill>
          <a:blip r:embed="rId2"/>
          <a:stretch>
            <a:fillRect/>
          </a:stretch>
        </p:blipFill>
        <p:spPr>
          <a:xfrm>
            <a:off x="756179" y="3323469"/>
            <a:ext cx="10735733" cy="1503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CB54D68C-790E-EBEC-8134-36BB0F16810D}"/>
              </a:ext>
            </a:extLst>
          </p:cNvPr>
          <p:cNvSpPr txBox="1"/>
          <p:nvPr/>
        </p:nvSpPr>
        <p:spPr>
          <a:xfrm>
            <a:off x="4267200" y="5243804"/>
            <a:ext cx="2419738" cy="369332"/>
          </a:xfrm>
          <a:prstGeom prst="rect">
            <a:avLst/>
          </a:prstGeom>
          <a:noFill/>
        </p:spPr>
        <p:txBody>
          <a:bodyPr wrap="square" rtlCol="0">
            <a:spAutoFit/>
          </a:bodyPr>
          <a:lstStyle/>
          <a:p>
            <a:r>
              <a:rPr lang="en-US" dirty="0"/>
              <a:t>Took ~52 seconds</a:t>
            </a:r>
          </a:p>
        </p:txBody>
      </p:sp>
    </p:spTree>
    <p:extLst>
      <p:ext uri="{BB962C8B-B14F-4D97-AF65-F5344CB8AC3E}">
        <p14:creationId xmlns:p14="http://schemas.microsoft.com/office/powerpoint/2010/main" val="242804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fontScale="90000"/>
          </a:bodyPr>
          <a:lstStyle/>
          <a:p>
            <a:r>
              <a:rPr lang="en-US" sz="4400" dirty="0">
                <a:latin typeface="Segoe UI"/>
                <a:cs typeface="Segoe UI"/>
              </a:rPr>
              <a:t>DATA MINING TECHNIQUES</a:t>
            </a:r>
            <a:br>
              <a:rPr lang="en-US" dirty="0">
                <a:latin typeface="Segoe UI"/>
                <a:cs typeface="Segoe UI"/>
              </a:rPr>
            </a:br>
            <a:r>
              <a:rPr lang="en-US" dirty="0">
                <a:latin typeface="Segoe UI"/>
                <a:cs typeface="Segoe UI"/>
              </a:rPr>
              <a:t>- </a:t>
            </a:r>
            <a:r>
              <a:rPr lang="en-US" cap="none" dirty="0">
                <a:latin typeface="Calisto MT (Body) (Headings)"/>
                <a:cs typeface="Segoe UI"/>
              </a:rPr>
              <a:t>Basic</a:t>
            </a:r>
            <a:r>
              <a:rPr lang="en-US" cap="none" dirty="0">
                <a:latin typeface="Segoe UI"/>
                <a:cs typeface="Segoe UI"/>
              </a:rPr>
              <a:t> </a:t>
            </a:r>
            <a:r>
              <a:rPr lang="en-US" cap="none" dirty="0">
                <a:ea typeface="+mj-lt"/>
                <a:cs typeface="+mj-lt"/>
              </a:rPr>
              <a:t>classifications</a:t>
            </a:r>
            <a:endParaRPr lang="en-US" dirty="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marL="0" indent="0">
              <a:buNone/>
            </a:pPr>
            <a:r>
              <a:rPr lang="en-US" sz="2800"/>
              <a:t>3. K-means Clustering</a:t>
            </a:r>
          </a:p>
          <a:p>
            <a:r>
              <a:rPr lang="en-US"/>
              <a:t>Unsupervised learning model</a:t>
            </a:r>
          </a:p>
          <a:p>
            <a:r>
              <a:rPr lang="en-US"/>
              <a:t>Requires normalized or vectorized data</a:t>
            </a:r>
          </a:p>
          <a:p>
            <a:r>
              <a:rPr lang="en-US"/>
              <a:t>Generates k clusters of each data point around a centroid</a:t>
            </a:r>
          </a:p>
          <a:p>
            <a:r>
              <a:rPr lang="en-US"/>
              <a:t>Uses distance measures to create optimal clusters</a:t>
            </a:r>
          </a:p>
          <a:p>
            <a:r>
              <a:rPr lang="en-US"/>
              <a:t>SSE: sum of least squares </a:t>
            </a:r>
          </a:p>
          <a:p>
            <a:r>
              <a:rPr lang="en-US"/>
              <a:t>Cluster labels can be compared to known target labels to test model predictions</a:t>
            </a:r>
          </a:p>
          <a:p>
            <a:endParaRPr lang="en-US"/>
          </a:p>
        </p:txBody>
      </p:sp>
      <p:pic>
        <p:nvPicPr>
          <p:cNvPr id="4" name="Picture 4" descr="Text&#10;&#10;Description automatically generated">
            <a:extLst>
              <a:ext uri="{FF2B5EF4-FFF2-40B4-BE49-F238E27FC236}">
                <a16:creationId xmlns:a16="http://schemas.microsoft.com/office/drawing/2014/main" id="{F66942D3-0720-41E4-8300-84BC52B51DF1}"/>
              </a:ext>
            </a:extLst>
          </p:cNvPr>
          <p:cNvPicPr>
            <a:picLocks noChangeAspect="1"/>
          </p:cNvPicPr>
          <p:nvPr/>
        </p:nvPicPr>
        <p:blipFill>
          <a:blip r:embed="rId2"/>
          <a:stretch>
            <a:fillRect/>
          </a:stretch>
        </p:blipFill>
        <p:spPr>
          <a:xfrm>
            <a:off x="4301068" y="4769113"/>
            <a:ext cx="1955801" cy="587906"/>
          </a:xfrm>
          <a:prstGeom prst="rect">
            <a:avLst/>
          </a:prstGeom>
        </p:spPr>
      </p:pic>
      <p:pic>
        <p:nvPicPr>
          <p:cNvPr id="5" name="Picture 5" descr="Chart, scatter chart&#10;&#10;Description automatically generated">
            <a:extLst>
              <a:ext uri="{FF2B5EF4-FFF2-40B4-BE49-F238E27FC236}">
                <a16:creationId xmlns:a16="http://schemas.microsoft.com/office/drawing/2014/main" id="{028CAA4A-DCEC-4730-6D48-F87570F68229}"/>
              </a:ext>
            </a:extLst>
          </p:cNvPr>
          <p:cNvPicPr>
            <a:picLocks noChangeAspect="1"/>
          </p:cNvPicPr>
          <p:nvPr/>
        </p:nvPicPr>
        <p:blipFill>
          <a:blip r:embed="rId3"/>
          <a:stretch>
            <a:fillRect/>
          </a:stretch>
        </p:blipFill>
        <p:spPr>
          <a:xfrm>
            <a:off x="7899400" y="2228569"/>
            <a:ext cx="3090333" cy="3010459"/>
          </a:xfrm>
          <a:prstGeom prst="rect">
            <a:avLst/>
          </a:prstGeom>
        </p:spPr>
      </p:pic>
    </p:spTree>
    <p:extLst>
      <p:ext uri="{BB962C8B-B14F-4D97-AF65-F5344CB8AC3E}">
        <p14:creationId xmlns:p14="http://schemas.microsoft.com/office/powerpoint/2010/main" val="399679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802131" cy="464496"/>
          </a:xfrm>
        </p:spPr>
        <p:txBody>
          <a:bodyPr vert="horz" lIns="91440" tIns="45720" rIns="91440" bIns="45720" rtlCol="0" anchor="t">
            <a:noAutofit/>
          </a:bodyPr>
          <a:lstStyle/>
          <a:p>
            <a:pPr marL="0" indent="0">
              <a:buNone/>
            </a:pPr>
            <a:r>
              <a:rPr lang="en-US" sz="2400">
                <a:ea typeface="+mn-lt"/>
                <a:cs typeface="+mn-lt"/>
              </a:rPr>
              <a:t>3. K-</a:t>
            </a:r>
            <a:r>
              <a:rPr lang="en-US" sz="2800">
                <a:ea typeface="+mn-lt"/>
                <a:cs typeface="+mn-lt"/>
              </a:rPr>
              <a:t>means</a:t>
            </a:r>
            <a:r>
              <a:rPr lang="en-US" sz="2400">
                <a:ea typeface="+mn-lt"/>
                <a:cs typeface="+mn-lt"/>
              </a:rPr>
              <a:t> Clustering</a:t>
            </a:r>
            <a:r>
              <a:rPr lang="en-US" sz="2400"/>
              <a:t> – Model Validation</a:t>
            </a:r>
          </a:p>
          <a:p>
            <a:endParaRPr lang="en-US"/>
          </a:p>
        </p:txBody>
      </p:sp>
      <p:sp>
        <p:nvSpPr>
          <p:cNvPr id="9" name="Title 1">
            <a:extLst>
              <a:ext uri="{FF2B5EF4-FFF2-40B4-BE49-F238E27FC236}">
                <a16:creationId xmlns:a16="http://schemas.microsoft.com/office/drawing/2014/main" id="{18CB3755-7174-8175-4CDA-397AF54DFE55}"/>
              </a:ext>
            </a:extLst>
          </p:cNvPr>
          <p:cNvSpPr>
            <a:spLocks noGrp="1"/>
          </p:cNvSpPr>
          <p:nvPr>
            <p:ph type="title"/>
          </p:nvPr>
        </p:nvSpPr>
        <p:spPr>
          <a:xfrm>
            <a:off x="757486" y="856234"/>
            <a:ext cx="10709244" cy="1286945"/>
          </a:xfrm>
        </p:spPr>
        <p:txBody>
          <a:bodyPr anchor="b">
            <a:normAutofit fontScale="90000"/>
          </a:bodyPr>
          <a:lstStyle/>
          <a:p>
            <a:r>
              <a:rPr lang="en-US" sz="4400">
                <a:latin typeface="Calisto MT (Body) (Headings)"/>
              </a:rPr>
              <a:t>Data mining techniques</a:t>
            </a:r>
            <a:br>
              <a:rPr lang="en-US">
                <a:latin typeface="Calisto MT (Body) (Headings)"/>
              </a:rPr>
            </a:br>
            <a:r>
              <a:rPr lang="en-US">
                <a:latin typeface="Calisto MT (Body) (Headings)"/>
              </a:rPr>
              <a:t>- </a:t>
            </a:r>
            <a:r>
              <a:rPr lang="en-US" sz="3100" cap="none">
                <a:latin typeface="Calisto MT (Body) (Headings)"/>
              </a:rPr>
              <a:t>Basic Classifications</a:t>
            </a:r>
            <a:endParaRPr lang="en-US">
              <a:latin typeface="Calisto MT (Body) (Headings)"/>
            </a:endParaRPr>
          </a:p>
        </p:txBody>
      </p:sp>
      <p:pic>
        <p:nvPicPr>
          <p:cNvPr id="7" name="Picture 7" descr="Table&#10;&#10;Description automatically generated">
            <a:extLst>
              <a:ext uri="{FF2B5EF4-FFF2-40B4-BE49-F238E27FC236}">
                <a16:creationId xmlns:a16="http://schemas.microsoft.com/office/drawing/2014/main" id="{410ED05A-72BF-88EE-4E05-2196B1AFC44B}"/>
              </a:ext>
            </a:extLst>
          </p:cNvPr>
          <p:cNvPicPr>
            <a:picLocks noChangeAspect="1"/>
          </p:cNvPicPr>
          <p:nvPr/>
        </p:nvPicPr>
        <p:blipFill>
          <a:blip r:embed="rId3"/>
          <a:stretch>
            <a:fillRect/>
          </a:stretch>
        </p:blipFill>
        <p:spPr>
          <a:xfrm>
            <a:off x="753533" y="3002280"/>
            <a:ext cx="10710333" cy="929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67E06EE-3200-0886-7A9F-76CBC47F2E1A}"/>
              </a:ext>
            </a:extLst>
          </p:cNvPr>
          <p:cNvSpPr txBox="1"/>
          <p:nvPr/>
        </p:nvSpPr>
        <p:spPr>
          <a:xfrm>
            <a:off x="804333" y="4631267"/>
            <a:ext cx="8839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Model was built with 5 clusters to approximate the number of class labels</a:t>
            </a:r>
          </a:p>
          <a:p>
            <a:pPr marL="285750" indent="-285750">
              <a:buFont typeface="Arial"/>
              <a:buChar char="•"/>
            </a:pPr>
            <a:r>
              <a:rPr lang="en-US"/>
              <a:t>Labels were encoded to match format of cluster labels</a:t>
            </a:r>
          </a:p>
          <a:p>
            <a:pPr marL="285750" indent="-285750">
              <a:buFont typeface="Arial"/>
              <a:buChar char="•"/>
            </a:pPr>
            <a:r>
              <a:rPr lang="en-US"/>
              <a:t>Single cluster data point is the normalized collection of words in a single review</a:t>
            </a:r>
          </a:p>
          <a:p>
            <a:pPr marL="285750" indent="-285750">
              <a:buFont typeface="Arial"/>
              <a:buChar char="•"/>
            </a:pPr>
            <a:r>
              <a:rPr lang="en-US"/>
              <a:t>With 10-Fold cross-validation, takes ~ 1 hour to complete</a:t>
            </a:r>
          </a:p>
        </p:txBody>
      </p:sp>
    </p:spTree>
    <p:extLst>
      <p:ext uri="{BB962C8B-B14F-4D97-AF65-F5344CB8AC3E}">
        <p14:creationId xmlns:p14="http://schemas.microsoft.com/office/powerpoint/2010/main" val="37835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fontScale="90000"/>
          </a:bodyPr>
          <a:lstStyle/>
          <a:p>
            <a:r>
              <a:rPr lang="en-US" sz="4400">
                <a:latin typeface="Segoe UI"/>
                <a:cs typeface="Segoe UI"/>
              </a:rPr>
              <a:t>DATA MINING TECHNIQUES</a:t>
            </a:r>
            <a:br>
              <a:rPr lang="en-US">
                <a:latin typeface="Segoe UI"/>
                <a:cs typeface="Segoe UI"/>
              </a:rPr>
            </a:br>
            <a:r>
              <a:rPr lang="en-US">
                <a:latin typeface="Segoe UI"/>
                <a:cs typeface="Segoe UI"/>
              </a:rPr>
              <a:t>- </a:t>
            </a:r>
            <a:r>
              <a:rPr lang="en-US" cap="none">
                <a:latin typeface="Segoe UI"/>
                <a:cs typeface="Segoe UI"/>
              </a:rPr>
              <a:t>Anomaly detection</a:t>
            </a:r>
            <a:endParaRPr lang="en-US" cap="none"/>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a:buNone/>
            </a:pPr>
            <a:r>
              <a:rPr lang="en-US">
                <a:ea typeface="+mn-lt"/>
                <a:cs typeface="+mn-lt"/>
              </a:rPr>
              <a:t>An anomaly is data that stands out from the rest</a:t>
            </a:r>
          </a:p>
          <a:p>
            <a:pPr algn="ctr">
              <a:lnSpc>
                <a:spcPct val="100000"/>
              </a:lnSpc>
            </a:pPr>
            <a:endParaRPr lang="en-US" sz="1600">
              <a:ea typeface="+mn-lt"/>
              <a:cs typeface="+mn-lt"/>
            </a:endParaRPr>
          </a:p>
          <a:p>
            <a:pPr algn="ctr">
              <a:lnSpc>
                <a:spcPct val="100000"/>
              </a:lnSpc>
            </a:pPr>
            <a:endParaRPr lang="en-US" sz="1600">
              <a:ea typeface="+mn-lt"/>
              <a:cs typeface="+mn-lt"/>
            </a:endParaRPr>
          </a:p>
          <a:p>
            <a:pPr algn="ctr">
              <a:lnSpc>
                <a:spcPct val="100000"/>
              </a:lnSpc>
            </a:pPr>
            <a:endParaRPr lang="en-US" sz="1600">
              <a:ea typeface="+mn-lt"/>
              <a:cs typeface="+mn-lt"/>
            </a:endParaRPr>
          </a:p>
          <a:p>
            <a:pPr>
              <a:buNone/>
            </a:pPr>
            <a:endParaRPr lang="en-US">
              <a:ea typeface="+mn-lt"/>
              <a:cs typeface="+mn-lt"/>
            </a:endParaRPr>
          </a:p>
          <a:p>
            <a:pPr>
              <a:buNone/>
            </a:pPr>
            <a:endParaRPr lang="en-US">
              <a:ea typeface="+mn-lt"/>
              <a:cs typeface="+mn-lt"/>
            </a:endParaRPr>
          </a:p>
          <a:p>
            <a:pPr>
              <a:buNone/>
            </a:pPr>
            <a:endParaRPr lang="en-US">
              <a:ea typeface="+mn-lt"/>
              <a:cs typeface="+mn-lt"/>
            </a:endParaRPr>
          </a:p>
          <a:p>
            <a:pPr>
              <a:buNone/>
            </a:pPr>
            <a:r>
              <a:rPr lang="en-US">
                <a:ea typeface="+mn-lt"/>
                <a:cs typeface="+mn-lt"/>
              </a:rPr>
              <a:t>In sentiment analysis and text mining, anomalies can add insight or complicate our model.</a:t>
            </a:r>
            <a:endParaRPr lang="en-US"/>
          </a:p>
          <a:p>
            <a:pPr>
              <a:buNone/>
            </a:pPr>
            <a:endParaRPr lang="en-US"/>
          </a:p>
          <a:p>
            <a:pPr marL="0" indent="0">
              <a:buNone/>
            </a:pPr>
            <a:endParaRPr lang="en-US"/>
          </a:p>
        </p:txBody>
      </p:sp>
      <p:pic>
        <p:nvPicPr>
          <p:cNvPr id="4" name="Picture 4" descr="Chart, scatter chart&#10;&#10;Description automatically generated">
            <a:extLst>
              <a:ext uri="{FF2B5EF4-FFF2-40B4-BE49-F238E27FC236}">
                <a16:creationId xmlns:a16="http://schemas.microsoft.com/office/drawing/2014/main" id="{AF5E7E33-D784-ED68-C699-687B13619F79}"/>
              </a:ext>
            </a:extLst>
          </p:cNvPr>
          <p:cNvPicPr>
            <a:picLocks noChangeAspect="1"/>
          </p:cNvPicPr>
          <p:nvPr/>
        </p:nvPicPr>
        <p:blipFill>
          <a:blip r:embed="rId2"/>
          <a:stretch>
            <a:fillRect/>
          </a:stretch>
        </p:blipFill>
        <p:spPr>
          <a:xfrm>
            <a:off x="7611534" y="2586567"/>
            <a:ext cx="3666066" cy="2760133"/>
          </a:xfrm>
          <a:prstGeom prst="rect">
            <a:avLst/>
          </a:prstGeom>
        </p:spPr>
      </p:pic>
      <p:pic>
        <p:nvPicPr>
          <p:cNvPr id="5" name="Picture 5" descr="Chart, scatter chart&#10;&#10;Description automatically generated">
            <a:extLst>
              <a:ext uri="{FF2B5EF4-FFF2-40B4-BE49-F238E27FC236}">
                <a16:creationId xmlns:a16="http://schemas.microsoft.com/office/drawing/2014/main" id="{1A153400-C645-9B4C-F69A-9D2AE67F47A6}"/>
              </a:ext>
            </a:extLst>
          </p:cNvPr>
          <p:cNvPicPr>
            <a:picLocks noChangeAspect="1"/>
          </p:cNvPicPr>
          <p:nvPr/>
        </p:nvPicPr>
        <p:blipFill>
          <a:blip r:embed="rId3"/>
          <a:stretch>
            <a:fillRect/>
          </a:stretch>
        </p:blipFill>
        <p:spPr>
          <a:xfrm>
            <a:off x="830231" y="2588309"/>
            <a:ext cx="3674533" cy="2760132"/>
          </a:xfrm>
          <a:prstGeom prst="rect">
            <a:avLst/>
          </a:prstGeom>
        </p:spPr>
      </p:pic>
      <p:sp>
        <p:nvSpPr>
          <p:cNvPr id="6" name="TextBox 5">
            <a:extLst>
              <a:ext uri="{FF2B5EF4-FFF2-40B4-BE49-F238E27FC236}">
                <a16:creationId xmlns:a16="http://schemas.microsoft.com/office/drawing/2014/main" id="{F477EE91-178C-753A-E354-9C3BC4D78936}"/>
              </a:ext>
            </a:extLst>
          </p:cNvPr>
          <p:cNvSpPr txBox="1"/>
          <p:nvPr/>
        </p:nvSpPr>
        <p:spPr>
          <a:xfrm>
            <a:off x="4673600" y="2836333"/>
            <a:ext cx="2743200" cy="11798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Arial"/>
              <a:buChar char="•"/>
            </a:pPr>
            <a:r>
              <a:rPr lang="en-US">
                <a:ea typeface="+mn-lt"/>
                <a:cs typeface="+mn-lt"/>
              </a:rPr>
              <a:t>Error</a:t>
            </a:r>
            <a:endParaRPr lang="en-US"/>
          </a:p>
          <a:p>
            <a:pPr marL="285750" indent="-285750">
              <a:spcBef>
                <a:spcPts val="1000"/>
              </a:spcBef>
              <a:buFont typeface="Arial"/>
              <a:buChar char="•"/>
            </a:pPr>
            <a:r>
              <a:rPr lang="en-US">
                <a:ea typeface="+mn-lt"/>
                <a:cs typeface="+mn-lt"/>
              </a:rPr>
              <a:t>Insignificant noise</a:t>
            </a:r>
          </a:p>
          <a:p>
            <a:pPr marL="285750" indent="-285750">
              <a:spcBef>
                <a:spcPts val="1000"/>
              </a:spcBef>
              <a:buFont typeface="Arial"/>
              <a:buChar char="•"/>
            </a:pPr>
            <a:r>
              <a:rPr lang="en-US">
                <a:ea typeface="+mn-lt"/>
                <a:cs typeface="+mn-lt"/>
              </a:rPr>
              <a:t>Unexpected truth</a:t>
            </a:r>
            <a:endParaRPr lang="en-US"/>
          </a:p>
        </p:txBody>
      </p:sp>
    </p:spTree>
    <p:extLst>
      <p:ext uri="{BB962C8B-B14F-4D97-AF65-F5344CB8AC3E}">
        <p14:creationId xmlns:p14="http://schemas.microsoft.com/office/powerpoint/2010/main" val="365016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fontScale="90000"/>
          </a:bodyPr>
          <a:lstStyle/>
          <a:p>
            <a:r>
              <a:rPr lang="en-US" sz="4400">
                <a:latin typeface="Segoe UI"/>
                <a:cs typeface="Segoe UI"/>
              </a:rPr>
              <a:t>DATA MINING TECHNIQUES</a:t>
            </a:r>
            <a:br>
              <a:rPr lang="en-US">
                <a:latin typeface="Segoe UI"/>
                <a:cs typeface="Segoe UI"/>
              </a:rPr>
            </a:br>
            <a:r>
              <a:rPr lang="en-US">
                <a:latin typeface="Segoe UI"/>
                <a:cs typeface="Segoe UI"/>
              </a:rPr>
              <a:t>- </a:t>
            </a:r>
            <a:r>
              <a:rPr lang="en-US" cap="none">
                <a:latin typeface="Segoe UI"/>
                <a:cs typeface="Segoe UI"/>
              </a:rPr>
              <a:t>Anomaly detection</a:t>
            </a:r>
            <a:endParaRPr lang="en-US" cap="none"/>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fontScale="92500" lnSpcReduction="10000"/>
          </a:bodyPr>
          <a:lstStyle/>
          <a:p>
            <a:pPr>
              <a:buNone/>
            </a:pPr>
            <a:r>
              <a:rPr lang="en-US" sz="3000">
                <a:ea typeface="+mn-lt"/>
                <a:cs typeface="+mn-lt"/>
              </a:rPr>
              <a:t>1. Isolation Forest</a:t>
            </a:r>
            <a:endParaRPr lang="en-US" sz="3000"/>
          </a:p>
          <a:p>
            <a:pPr>
              <a:buNone/>
            </a:pPr>
            <a:r>
              <a:rPr lang="en-US"/>
              <a:t>Starts with a single tree...</a:t>
            </a:r>
          </a:p>
          <a:p>
            <a:r>
              <a:rPr lang="en-US"/>
              <a:t>Random data point is assigned to the root node</a:t>
            </a:r>
          </a:p>
          <a:p>
            <a:r>
              <a:rPr lang="en-US"/>
              <a:t>Random partitions are chosen</a:t>
            </a:r>
          </a:p>
          <a:p>
            <a:r>
              <a:rPr lang="en-US"/>
              <a:t>Decisions branch until a termination node is reached</a:t>
            </a:r>
          </a:p>
          <a:p>
            <a:r>
              <a:rPr lang="en-US"/>
              <a:t>The roots with the shortest paths are scored and labeled anomalous</a:t>
            </a:r>
          </a:p>
          <a:p>
            <a:r>
              <a:rPr lang="en-US"/>
              <a:t>Labels: outlier/anomaly = –1 inlier = 1 </a:t>
            </a:r>
          </a:p>
          <a:p>
            <a:r>
              <a:rPr lang="en-US"/>
              <a:t>Scores are values between -1 and 1, the closer to –1 a score, the more anomalous</a:t>
            </a:r>
          </a:p>
          <a:p>
            <a:endParaRPr lang="en-US"/>
          </a:p>
          <a:p>
            <a:endParaRPr lang="en-US"/>
          </a:p>
          <a:p>
            <a:pPr marL="0" indent="0">
              <a:buNone/>
            </a:pPr>
            <a:endParaRPr lang="en-US"/>
          </a:p>
        </p:txBody>
      </p:sp>
    </p:spTree>
    <p:extLst>
      <p:ext uri="{BB962C8B-B14F-4D97-AF65-F5344CB8AC3E}">
        <p14:creationId xmlns:p14="http://schemas.microsoft.com/office/powerpoint/2010/main" val="337270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fontScale="90000"/>
          </a:bodyPr>
          <a:lstStyle/>
          <a:p>
            <a:r>
              <a:rPr lang="en-US" sz="4400">
                <a:latin typeface="Segoe UI"/>
                <a:cs typeface="Segoe UI"/>
              </a:rPr>
              <a:t>DATA MINING TECHNIQUES</a:t>
            </a:r>
            <a:br>
              <a:rPr lang="en-US">
                <a:latin typeface="Segoe UI"/>
                <a:cs typeface="Segoe UI"/>
              </a:rPr>
            </a:br>
            <a:r>
              <a:rPr lang="en-US">
                <a:latin typeface="Segoe UI"/>
                <a:cs typeface="Segoe UI"/>
              </a:rPr>
              <a:t>- </a:t>
            </a:r>
            <a:r>
              <a:rPr lang="en-US" cap="none">
                <a:latin typeface="Segoe UI"/>
                <a:cs typeface="Segoe UI"/>
              </a:rPr>
              <a:t>Anomaly detection</a:t>
            </a:r>
            <a:endParaRPr lang="en-US" cap="none"/>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a:buNone/>
            </a:pPr>
            <a:r>
              <a:rPr lang="en-US" sz="2800" dirty="0">
                <a:ea typeface="+mn-lt"/>
                <a:cs typeface="+mn-lt"/>
              </a:rPr>
              <a:t>1. Isolation Forest - Partial Result</a:t>
            </a:r>
          </a:p>
          <a:p>
            <a:pPr>
              <a:buNone/>
            </a:pPr>
            <a:r>
              <a:rPr lang="en-US" dirty="0"/>
              <a:t>Modeled on our dataset, Isolation Forest identified 29 anomalies.</a:t>
            </a:r>
          </a:p>
          <a:p>
            <a:pPr>
              <a:buNone/>
            </a:pPr>
            <a:r>
              <a:rPr lang="en-US" dirty="0"/>
              <a:t>It seemed to isolate the lengthier reviews [1,322 words to 4,988 words]:</a:t>
            </a:r>
          </a:p>
          <a:p>
            <a:pPr>
              <a:buNone/>
            </a:pPr>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56D3143E-C959-F1CD-695D-E631475A2DFC}"/>
              </a:ext>
            </a:extLst>
          </p:cNvPr>
          <p:cNvSpPr txBox="1"/>
          <p:nvPr/>
        </p:nvSpPr>
        <p:spPr>
          <a:xfrm>
            <a:off x="795867" y="3869268"/>
            <a:ext cx="1054946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latin typeface="Roboto"/>
                <a:ea typeface="Roboto"/>
              </a:rPr>
              <a:t>"</a:t>
            </a:r>
            <a:r>
              <a:rPr lang="en-US" sz="1100" i="1" dirty="0">
                <a:latin typeface="Roboto"/>
                <a:ea typeface="+mn-lt"/>
                <a:cs typeface="+mn-lt"/>
              </a:rPr>
              <a:t>Growing up on 10th Street in Park Slope, Brooklyn we had several outstanding Pizzeria's to choose from. So when taking my daughter and her </a:t>
            </a:r>
            <a:r>
              <a:rPr lang="en-US" sz="1100" i="1" dirty="0" err="1">
                <a:latin typeface="Roboto"/>
                <a:ea typeface="+mn-lt"/>
                <a:cs typeface="+mn-lt"/>
              </a:rPr>
              <a:t>fiance</a:t>
            </a:r>
            <a:r>
              <a:rPr lang="en-US" sz="1100" i="1" dirty="0">
                <a:latin typeface="Roboto"/>
                <a:ea typeface="+mn-lt"/>
                <a:cs typeface="+mn-lt"/>
              </a:rPr>
              <a:t> on a pizza quest I naturally had to stop in my old neighborhood and sample a slice from </a:t>
            </a:r>
            <a:r>
              <a:rPr lang="en-US" sz="1100" i="1" dirty="0" err="1">
                <a:latin typeface="Roboto"/>
                <a:ea typeface="+mn-lt"/>
                <a:cs typeface="+mn-lt"/>
              </a:rPr>
              <a:t>Anellio's</a:t>
            </a:r>
            <a:r>
              <a:rPr lang="en-US" sz="1100" i="1" dirty="0">
                <a:latin typeface="Roboto"/>
                <a:ea typeface="+mn-lt"/>
                <a:cs typeface="+mn-lt"/>
              </a:rPr>
              <a:t>, which wasn't there anymore. Instead </a:t>
            </a:r>
            <a:r>
              <a:rPr lang="en-US" sz="1100" i="1" dirty="0" err="1">
                <a:latin typeface="Roboto"/>
                <a:ea typeface="+mn-lt"/>
                <a:cs typeface="+mn-lt"/>
              </a:rPr>
              <a:t>Peppino's</a:t>
            </a:r>
            <a:r>
              <a:rPr lang="en-US" sz="1100" i="1" dirty="0">
                <a:latin typeface="Roboto"/>
                <a:ea typeface="+mn-lt"/>
                <a:cs typeface="+mn-lt"/>
              </a:rPr>
              <a:t> Brick Oven Pizzeria now occupies the location. I quickly looked up the comments on Yelp and saw that it was rated very high. Inside did not resemble anything from the old business. It does not resemble the familiar take style counter near the entrance, but rather a sit down set up. The Brick oven is now in the back in plane sight. We were greeted by a hostess and opted to take the Pizza to go. We ordered the Margarita with Meatballs. We sat at a table while we waited the </a:t>
            </a:r>
            <a:r>
              <a:rPr lang="en-US" sz="1100" i="1" dirty="0" err="1">
                <a:latin typeface="Roboto"/>
                <a:ea typeface="+mn-lt"/>
                <a:cs typeface="+mn-lt"/>
              </a:rPr>
              <a:t>the</a:t>
            </a:r>
            <a:r>
              <a:rPr lang="en-US" sz="1100" i="1" dirty="0">
                <a:latin typeface="Roboto"/>
                <a:ea typeface="+mn-lt"/>
                <a:cs typeface="+mn-lt"/>
              </a:rPr>
              <a:t> young girl brought us to go cups of water. Very nice touch. Within a few minutes our Pizza was ready. Brick ovens do cook very quickly. The Pizza looked and tasted fantastic. Sauce was sweet and fresh, the Mozzarella was fresh not the commercial shredded type, the meatballs were sliced homemade. The crust was thin, but not too thin. Not burned as most brick oven pizza can be. Texture of the crust was light, not chewy, with just the right amount of pull as you bite. Overall and excellent PIE. Good Service. My neighborhood still Rocks Great Pizza!</a:t>
            </a:r>
            <a:r>
              <a:rPr lang="en-US" sz="1100" i="1" dirty="0">
                <a:latin typeface="Roboto"/>
                <a:ea typeface="Roboto"/>
              </a:rPr>
              <a:t> "</a:t>
            </a:r>
          </a:p>
        </p:txBody>
      </p:sp>
    </p:spTree>
    <p:extLst>
      <p:ext uri="{BB962C8B-B14F-4D97-AF65-F5344CB8AC3E}">
        <p14:creationId xmlns:p14="http://schemas.microsoft.com/office/powerpoint/2010/main" val="304722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fontScale="90000"/>
          </a:bodyPr>
          <a:lstStyle/>
          <a:p>
            <a:r>
              <a:rPr lang="en-US" sz="4400"/>
              <a:t>Data mining techniques</a:t>
            </a:r>
            <a:br>
              <a:rPr lang="en-US"/>
            </a:br>
            <a:r>
              <a:rPr lang="en-US" cap="none"/>
              <a:t>- Anomaly Detection</a:t>
            </a:r>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6319452" cy="3698762"/>
          </a:xfrm>
        </p:spPr>
        <p:txBody>
          <a:bodyPr vert="horz" lIns="91440" tIns="45720" rIns="91440" bIns="45720" rtlCol="0" anchor="t">
            <a:normAutofit/>
          </a:bodyPr>
          <a:lstStyle/>
          <a:p>
            <a:pPr marL="0" indent="0">
              <a:buNone/>
            </a:pPr>
            <a:r>
              <a:rPr lang="en-US" sz="2800"/>
              <a:t>2. K-nearest Neighbors (KNN)</a:t>
            </a:r>
          </a:p>
          <a:p>
            <a:r>
              <a:rPr lang="en-US">
                <a:ea typeface="+mn-lt"/>
                <a:cs typeface="+mn-lt"/>
              </a:rPr>
              <a:t>The unlabeled data point is likely to have the label of the major class of its k nearest neighbors</a:t>
            </a:r>
            <a:endParaRPr lang="en-US"/>
          </a:p>
          <a:p>
            <a:r>
              <a:rPr lang="en-US">
                <a:ea typeface="+mn-lt"/>
                <a:cs typeface="+mn-lt"/>
              </a:rPr>
              <a:t>The outlier score of an object is the distance to its k nearest neighbors</a:t>
            </a:r>
            <a:endParaRPr lang="en-US"/>
          </a:p>
          <a:p>
            <a:pPr>
              <a:buNone/>
            </a:pPr>
            <a:r>
              <a:rPr lang="en-US">
                <a:ea typeface="+mn-lt"/>
                <a:cs typeface="+mn-lt"/>
              </a:rPr>
              <a:t>=&gt; The higher the outlier score, the more likely a data record is an outlier</a:t>
            </a:r>
            <a:endParaRPr lang="en-US"/>
          </a:p>
          <a:p>
            <a:pPr marL="0" indent="0">
              <a:buNone/>
            </a:pPr>
            <a:endParaRPr lang="en-US"/>
          </a:p>
        </p:txBody>
      </p:sp>
      <p:pic>
        <p:nvPicPr>
          <p:cNvPr id="4" name="Picture 5" descr="Diagram&#10;&#10;Description automatically generated">
            <a:extLst>
              <a:ext uri="{FF2B5EF4-FFF2-40B4-BE49-F238E27FC236}">
                <a16:creationId xmlns:a16="http://schemas.microsoft.com/office/drawing/2014/main" id="{EB561442-EEEB-DA03-0789-B0856D6F56F1}"/>
              </a:ext>
            </a:extLst>
          </p:cNvPr>
          <p:cNvPicPr>
            <a:picLocks noChangeAspect="1"/>
          </p:cNvPicPr>
          <p:nvPr/>
        </p:nvPicPr>
        <p:blipFill>
          <a:blip r:embed="rId2"/>
          <a:stretch>
            <a:fillRect/>
          </a:stretch>
        </p:blipFill>
        <p:spPr>
          <a:xfrm>
            <a:off x="7765942" y="2321789"/>
            <a:ext cx="3543945" cy="3028081"/>
          </a:xfrm>
          <a:prstGeom prst="rect">
            <a:avLst/>
          </a:prstGeom>
        </p:spPr>
      </p:pic>
    </p:spTree>
    <p:extLst>
      <p:ext uri="{BB962C8B-B14F-4D97-AF65-F5344CB8AC3E}">
        <p14:creationId xmlns:p14="http://schemas.microsoft.com/office/powerpoint/2010/main" val="285223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fontScale="90000"/>
          </a:bodyPr>
          <a:lstStyle/>
          <a:p>
            <a:r>
              <a:rPr lang="en-US" sz="4400"/>
              <a:t>Data mining techniques</a:t>
            </a:r>
            <a:br>
              <a:rPr lang="en-US"/>
            </a:br>
            <a:r>
              <a:rPr lang="en-US" cap="none"/>
              <a:t>- Anomaly Detection</a:t>
            </a:r>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1037128" cy="3698762"/>
          </a:xfrm>
        </p:spPr>
        <p:txBody>
          <a:bodyPr vert="horz" lIns="91440" tIns="45720" rIns="91440" bIns="45720" rtlCol="0" anchor="t">
            <a:normAutofit/>
          </a:bodyPr>
          <a:lstStyle/>
          <a:p>
            <a:pPr marL="0" indent="0">
              <a:buNone/>
            </a:pPr>
            <a:r>
              <a:rPr lang="en-US" sz="2800" dirty="0"/>
              <a:t>2. K-nearest Neighbors (KNN) - Partial Result</a:t>
            </a:r>
          </a:p>
          <a:p>
            <a:r>
              <a:rPr lang="en-US" dirty="0">
                <a:ea typeface="+mn-lt"/>
                <a:cs typeface="+mn-lt"/>
              </a:rPr>
              <a:t>KNN model chose reviews with most unique words like “confetti”, “bon </a:t>
            </a:r>
            <a:r>
              <a:rPr lang="en-US" dirty="0" err="1">
                <a:ea typeface="+mn-lt"/>
                <a:cs typeface="+mn-lt"/>
              </a:rPr>
              <a:t>endroit</a:t>
            </a:r>
            <a:r>
              <a:rPr lang="en-US" dirty="0">
                <a:ea typeface="+mn-lt"/>
                <a:cs typeface="+mn-lt"/>
              </a:rPr>
              <a:t>”, “</a:t>
            </a:r>
            <a:r>
              <a:rPr lang="en-US" dirty="0" err="1">
                <a:ea typeface="+mn-lt"/>
                <a:cs typeface="+mn-lt"/>
              </a:rPr>
              <a:t>schwarma</a:t>
            </a:r>
            <a:r>
              <a:rPr lang="en-US" dirty="0">
                <a:ea typeface="+mn-lt"/>
                <a:cs typeface="+mn-lt"/>
              </a:rPr>
              <a:t>”, and “Bourdain”</a:t>
            </a:r>
            <a:endParaRPr lang="en-US" dirty="0"/>
          </a:p>
        </p:txBody>
      </p:sp>
      <p:pic>
        <p:nvPicPr>
          <p:cNvPr id="5" name="Picture 5">
            <a:extLst>
              <a:ext uri="{FF2B5EF4-FFF2-40B4-BE49-F238E27FC236}">
                <a16:creationId xmlns:a16="http://schemas.microsoft.com/office/drawing/2014/main" id="{9975A748-F752-8458-DE80-3F7B2D87EF94}"/>
              </a:ext>
            </a:extLst>
          </p:cNvPr>
          <p:cNvPicPr>
            <a:picLocks noChangeAspect="1"/>
          </p:cNvPicPr>
          <p:nvPr/>
        </p:nvPicPr>
        <p:blipFill rotWithShape="1">
          <a:blip r:embed="rId2"/>
          <a:srcRect l="84" t="19162" r="32426" b="200"/>
          <a:stretch/>
        </p:blipFill>
        <p:spPr>
          <a:xfrm>
            <a:off x="860833" y="3795466"/>
            <a:ext cx="10563715" cy="2608761"/>
          </a:xfrm>
          <a:prstGeom prst="rect">
            <a:avLst/>
          </a:prstGeom>
          <a:ln w="28575">
            <a:solidFill>
              <a:schemeClr val="tx1"/>
            </a:solidFill>
          </a:ln>
        </p:spPr>
      </p:pic>
    </p:spTree>
    <p:extLst>
      <p:ext uri="{BB962C8B-B14F-4D97-AF65-F5344CB8AC3E}">
        <p14:creationId xmlns:p14="http://schemas.microsoft.com/office/powerpoint/2010/main" val="12635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lstStyle/>
          <a:p>
            <a:r>
              <a:rPr lang="en-US"/>
              <a:t>Data mining techniques</a:t>
            </a:r>
            <a:br>
              <a:rPr lang="en-US"/>
            </a:br>
            <a:r>
              <a:rPr lang="en-US" sz="3600"/>
              <a:t>-</a:t>
            </a:r>
            <a:r>
              <a:rPr lang="en-US" sz="3200" cap="none"/>
              <a:t> </a:t>
            </a:r>
            <a:r>
              <a:rPr lang="en-US" sz="3600" cap="none"/>
              <a:t>Advanced Classifications</a:t>
            </a:r>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marL="0" indent="0">
              <a:buNone/>
            </a:pPr>
            <a:r>
              <a:rPr lang="en-US" sz="2800" dirty="0"/>
              <a:t>1. Bernoulli Naïve Bayes</a:t>
            </a:r>
          </a:p>
          <a:p>
            <a:r>
              <a:rPr lang="en-US" dirty="0">
                <a:latin typeface="Calisto MT (Body) (Headings)"/>
                <a:ea typeface="+mn-lt"/>
                <a:cs typeface="Arial"/>
              </a:rPr>
              <a:t>Another type of Naive Bayes Classification - a classification technique based on probability calculations of an event given a condition</a:t>
            </a:r>
          </a:p>
          <a:p>
            <a:r>
              <a:rPr lang="en-US" dirty="0">
                <a:latin typeface="Calisto MT (Body) (Headings)"/>
                <a:ea typeface="+mn-lt"/>
                <a:cs typeface="+mn-lt"/>
              </a:rPr>
              <a:t>Only considers presence of a word</a:t>
            </a:r>
          </a:p>
          <a:p>
            <a:r>
              <a:rPr lang="en-US" dirty="0">
                <a:latin typeface="Calisto MT (Body) (Headings)"/>
                <a:cs typeface="Arial"/>
              </a:rPr>
              <a:t>Also used in text mining</a:t>
            </a:r>
          </a:p>
        </p:txBody>
      </p:sp>
    </p:spTree>
    <p:extLst>
      <p:ext uri="{BB962C8B-B14F-4D97-AF65-F5344CB8AC3E}">
        <p14:creationId xmlns:p14="http://schemas.microsoft.com/office/powerpoint/2010/main" val="203659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1A69-3C4A-5AED-2C71-474A2B7A5B58}"/>
              </a:ext>
            </a:extLst>
          </p:cNvPr>
          <p:cNvSpPr>
            <a:spLocks noGrp="1"/>
          </p:cNvSpPr>
          <p:nvPr>
            <p:ph type="title"/>
          </p:nvPr>
        </p:nvSpPr>
        <p:spPr/>
        <p:txBody>
          <a:bodyPr>
            <a:normAutofit/>
          </a:bodyPr>
          <a:lstStyle/>
          <a:p>
            <a:r>
              <a:rPr lang="en-US" sz="4400"/>
              <a:t>Research Area</a:t>
            </a:r>
          </a:p>
        </p:txBody>
      </p:sp>
      <p:sp>
        <p:nvSpPr>
          <p:cNvPr id="3" name="Content Placeholder 2">
            <a:extLst>
              <a:ext uri="{FF2B5EF4-FFF2-40B4-BE49-F238E27FC236}">
                <a16:creationId xmlns:a16="http://schemas.microsoft.com/office/drawing/2014/main" id="{5B983BEF-A3B0-C320-3A65-C9AA184E938C}"/>
              </a:ext>
            </a:extLst>
          </p:cNvPr>
          <p:cNvSpPr>
            <a:spLocks noGrp="1"/>
          </p:cNvSpPr>
          <p:nvPr>
            <p:ph sz="half" idx="2"/>
          </p:nvPr>
        </p:nvSpPr>
        <p:spPr>
          <a:xfrm>
            <a:off x="820396" y="2154322"/>
            <a:ext cx="10571504" cy="3844414"/>
          </a:xfrm>
        </p:spPr>
        <p:txBody>
          <a:bodyPr vert="horz" lIns="91440" tIns="45720" rIns="91440" bIns="45720" rtlCol="0" anchor="t">
            <a:normAutofit/>
          </a:bodyPr>
          <a:lstStyle/>
          <a:p>
            <a:pPr marL="0" indent="0">
              <a:buNone/>
            </a:pPr>
            <a:r>
              <a:rPr lang="en-US"/>
              <a:t>Sentiment analysis...</a:t>
            </a:r>
          </a:p>
          <a:p>
            <a:pPr marL="0" indent="0" algn="ctr">
              <a:buNone/>
            </a:pPr>
            <a:r>
              <a:rPr lang="en-US"/>
              <a:t>...used</a:t>
            </a:r>
            <a:r>
              <a:rPr lang="en-US">
                <a:ea typeface="+mn-lt"/>
                <a:cs typeface="+mn-lt"/>
              </a:rPr>
              <a:t> to analyze the text-based output of domains like: </a:t>
            </a:r>
            <a:endParaRPr lang="en-US"/>
          </a:p>
          <a:p>
            <a:pPr lvl="1">
              <a:buFont typeface="Arial"/>
              <a:buChar char="•"/>
            </a:pPr>
            <a:r>
              <a:rPr lang="en-US"/>
              <a:t>Social media</a:t>
            </a:r>
          </a:p>
          <a:p>
            <a:pPr lvl="1">
              <a:buFont typeface="Arial"/>
              <a:buChar char="•"/>
            </a:pPr>
            <a:r>
              <a:rPr lang="en-US"/>
              <a:t>Online reviews</a:t>
            </a:r>
          </a:p>
          <a:p>
            <a:pPr lvl="1">
              <a:buFont typeface="Arial"/>
              <a:buChar char="•"/>
            </a:pPr>
            <a:r>
              <a:rPr lang="en-US"/>
              <a:t>Research papers and other e-Text</a:t>
            </a:r>
          </a:p>
          <a:p>
            <a:pPr marL="0" indent="0">
              <a:buNone/>
            </a:pPr>
            <a:r>
              <a:rPr lang="en-US"/>
              <a:t>Goals</a:t>
            </a:r>
          </a:p>
          <a:p>
            <a:pPr lvl="1">
              <a:buFont typeface="Arial,Sans-Serif"/>
              <a:buChar char="•"/>
            </a:pPr>
            <a:r>
              <a:rPr lang="en-US">
                <a:ea typeface="+mn-lt"/>
                <a:cs typeface="+mn-lt"/>
              </a:rPr>
              <a:t>Identify trends</a:t>
            </a:r>
          </a:p>
          <a:p>
            <a:pPr lvl="1">
              <a:buFont typeface="Arial,Sans-Serif"/>
              <a:buChar char="•"/>
            </a:pPr>
            <a:r>
              <a:rPr lang="en-US">
                <a:ea typeface="+mn-lt"/>
                <a:cs typeface="+mn-lt"/>
              </a:rPr>
              <a:t>Gather public-opinion</a:t>
            </a:r>
          </a:p>
          <a:p>
            <a:pPr lvl="1">
              <a:buFont typeface="Arial,Sans-Serif"/>
              <a:buChar char="•"/>
            </a:pPr>
            <a:r>
              <a:rPr lang="en-US">
                <a:ea typeface="+mn-lt"/>
                <a:cs typeface="+mn-lt"/>
              </a:rPr>
              <a:t>Expose misinformation</a:t>
            </a:r>
            <a:endParaRPr lang="en-US"/>
          </a:p>
          <a:p>
            <a:pPr>
              <a:buFontTx/>
              <a:buChar char="-"/>
            </a:pPr>
            <a:endParaRPr lang="en-US"/>
          </a:p>
          <a:p>
            <a:pPr>
              <a:buFontTx/>
              <a:buChar char="-"/>
            </a:pPr>
            <a:endParaRPr lang="en-US"/>
          </a:p>
        </p:txBody>
      </p:sp>
    </p:spTree>
    <p:extLst>
      <p:ext uri="{BB962C8B-B14F-4D97-AF65-F5344CB8AC3E}">
        <p14:creationId xmlns:p14="http://schemas.microsoft.com/office/powerpoint/2010/main" val="276851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lstStyle/>
          <a:p>
            <a:r>
              <a:rPr lang="en-US"/>
              <a:t>Data mining techniques</a:t>
            </a:r>
            <a:br>
              <a:rPr lang="en-US"/>
            </a:br>
            <a:r>
              <a:rPr lang="en-US" sz="3600"/>
              <a:t>-</a:t>
            </a:r>
            <a:r>
              <a:rPr lang="en-US" sz="3200" cap="none"/>
              <a:t> </a:t>
            </a:r>
            <a:r>
              <a:rPr lang="en-US" sz="3600" cap="none"/>
              <a:t>Advanced Classifications</a:t>
            </a:r>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marL="0" indent="0">
              <a:buNone/>
            </a:pPr>
            <a:r>
              <a:rPr lang="en-US" sz="2800" dirty="0"/>
              <a:t>1. Bernoulli Naïve Bayes – Model Validation</a:t>
            </a:r>
          </a:p>
          <a:p>
            <a:pPr marL="0" indent="0">
              <a:buNone/>
            </a:pPr>
            <a:endParaRPr lang="en-US" sz="2800" dirty="0">
              <a:latin typeface="Calisto MT (Body)"/>
              <a:cs typeface="Arial"/>
            </a:endParaRPr>
          </a:p>
        </p:txBody>
      </p:sp>
      <p:pic>
        <p:nvPicPr>
          <p:cNvPr id="4" name="Picture 4" descr="Table&#10;&#10;Description automatically generated">
            <a:extLst>
              <a:ext uri="{FF2B5EF4-FFF2-40B4-BE49-F238E27FC236}">
                <a16:creationId xmlns:a16="http://schemas.microsoft.com/office/drawing/2014/main" id="{B3EE5A0F-A797-D912-CFCF-214DB86D25B8}"/>
              </a:ext>
            </a:extLst>
          </p:cNvPr>
          <p:cNvPicPr>
            <a:picLocks noChangeAspect="1"/>
          </p:cNvPicPr>
          <p:nvPr/>
        </p:nvPicPr>
        <p:blipFill>
          <a:blip r:embed="rId2"/>
          <a:stretch>
            <a:fillRect/>
          </a:stretch>
        </p:blipFill>
        <p:spPr>
          <a:xfrm>
            <a:off x="723900" y="3280930"/>
            <a:ext cx="10674927" cy="2010641"/>
          </a:xfrm>
          <a:prstGeom prst="rect">
            <a:avLst/>
          </a:prstGeom>
          <a:ln w="28575">
            <a:solidFill>
              <a:schemeClr val="tx1"/>
            </a:solidFill>
          </a:ln>
        </p:spPr>
      </p:pic>
      <p:sp>
        <p:nvSpPr>
          <p:cNvPr id="5" name="TextBox 4">
            <a:extLst>
              <a:ext uri="{FF2B5EF4-FFF2-40B4-BE49-F238E27FC236}">
                <a16:creationId xmlns:a16="http://schemas.microsoft.com/office/drawing/2014/main" id="{948BAB7B-C18B-7D0F-EDB1-B30201C71419}"/>
              </a:ext>
            </a:extLst>
          </p:cNvPr>
          <p:cNvSpPr txBox="1"/>
          <p:nvPr/>
        </p:nvSpPr>
        <p:spPr>
          <a:xfrm>
            <a:off x="4478694" y="5425726"/>
            <a:ext cx="2419738" cy="369332"/>
          </a:xfrm>
          <a:prstGeom prst="rect">
            <a:avLst/>
          </a:prstGeom>
          <a:noFill/>
        </p:spPr>
        <p:txBody>
          <a:bodyPr wrap="square" rtlCol="0">
            <a:spAutoFit/>
          </a:bodyPr>
          <a:lstStyle/>
          <a:p>
            <a:r>
              <a:rPr lang="en-US" dirty="0"/>
              <a:t>Took ~62 seconds</a:t>
            </a:r>
          </a:p>
        </p:txBody>
      </p:sp>
    </p:spTree>
    <p:extLst>
      <p:ext uri="{BB962C8B-B14F-4D97-AF65-F5344CB8AC3E}">
        <p14:creationId xmlns:p14="http://schemas.microsoft.com/office/powerpoint/2010/main" val="256267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a:bodyPr>
          <a:lstStyle/>
          <a:p>
            <a:r>
              <a:rPr lang="en-US"/>
              <a:t>Data mining techniques</a:t>
            </a:r>
            <a:br>
              <a:rPr lang="en-US"/>
            </a:br>
            <a:r>
              <a:rPr lang="en-US" sz="3600" cap="none">
                <a:ea typeface="+mj-lt"/>
                <a:cs typeface="+mj-lt"/>
              </a:rPr>
              <a:t>- Advanced Classifications</a:t>
            </a:r>
            <a:endParaRPr lang="en-US" sz="360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786515" cy="3698762"/>
          </a:xfrm>
        </p:spPr>
        <p:txBody>
          <a:bodyPr vert="horz" lIns="91440" tIns="45720" rIns="91440" bIns="45720" rtlCol="0" anchor="t">
            <a:normAutofit/>
          </a:bodyPr>
          <a:lstStyle/>
          <a:p>
            <a:pPr marL="0" indent="0">
              <a:buNone/>
            </a:pPr>
            <a:r>
              <a:rPr lang="en-US" sz="2800" dirty="0"/>
              <a:t>2. Rules-based Classification</a:t>
            </a:r>
          </a:p>
          <a:p>
            <a:pPr marL="457200" indent="-457200"/>
            <a:r>
              <a:rPr lang="en-US" sz="2400" dirty="0">
                <a:ea typeface="+mn-lt"/>
                <a:cs typeface="+mn-lt"/>
              </a:rPr>
              <a:t>Classifies records by using a collection of  “if...then...” rules</a:t>
            </a:r>
          </a:p>
          <a:p>
            <a:pPr marL="457200" indent="-457200"/>
            <a:r>
              <a:rPr lang="en-US" sz="2400" dirty="0">
                <a:ea typeface="+mn-lt"/>
                <a:cs typeface="+mn-lt"/>
              </a:rPr>
              <a:t>IF clause – antecedent &amp; THEN clause </a:t>
            </a:r>
            <a:r>
              <a:rPr lang="en-US" sz="2400" dirty="0">
                <a:latin typeface="Arial"/>
                <a:ea typeface="+mn-lt"/>
                <a:cs typeface="Arial"/>
              </a:rPr>
              <a:t>– </a:t>
            </a:r>
            <a:r>
              <a:rPr lang="en-US" sz="2400" dirty="0">
                <a:latin typeface="Calisto MT (Body) (Headings)"/>
                <a:ea typeface="+mn-lt"/>
                <a:cs typeface="Arial"/>
              </a:rPr>
              <a:t>consequent</a:t>
            </a:r>
          </a:p>
          <a:p>
            <a:pPr marL="457200" indent="-457200"/>
            <a:r>
              <a:rPr lang="en-US" sz="2400" dirty="0">
                <a:ea typeface="+mn-lt"/>
                <a:cs typeface="+mn-lt"/>
              </a:rPr>
              <a:t>We used an indirect method to generate rules</a:t>
            </a:r>
            <a:endParaRPr lang="en-US" sz="2400" dirty="0">
              <a:latin typeface="Arial"/>
              <a:cs typeface="Arial"/>
            </a:endParaRPr>
          </a:p>
          <a:p>
            <a:pPr lvl="1">
              <a:buFont typeface="Wingdings" panose="020B0604020202020204" pitchFamily="34" charset="0"/>
              <a:buChar char="Ø"/>
            </a:pPr>
            <a:r>
              <a:rPr lang="en-US" sz="2400" dirty="0">
                <a:latin typeface="Calisto MT (Body)"/>
                <a:cs typeface="Arial"/>
              </a:rPr>
              <a:t> </a:t>
            </a:r>
            <a:r>
              <a:rPr lang="en-US" sz="2000" dirty="0">
                <a:latin typeface="Calisto MT (Body)"/>
                <a:cs typeface="Arial"/>
              </a:rPr>
              <a:t>Extract rules from Decision Tree </a:t>
            </a:r>
          </a:p>
          <a:p>
            <a:pPr lvl="1">
              <a:buFont typeface="Wingdings" panose="020B0604020202020204" pitchFamily="34" charset="0"/>
              <a:buChar char="Ø"/>
            </a:pPr>
            <a:r>
              <a:rPr lang="en-US" sz="2000" dirty="0">
                <a:latin typeface="Calisto MT (Body)"/>
                <a:cs typeface="Arial"/>
              </a:rPr>
              <a:t> Only considers presence of words, not frequency </a:t>
            </a:r>
          </a:p>
          <a:p>
            <a:pPr marL="457200" indent="-457200"/>
            <a:endParaRPr lang="en-US" sz="2800" dirty="0">
              <a:latin typeface="Arial"/>
              <a:cs typeface="Arial"/>
            </a:endParaRPr>
          </a:p>
        </p:txBody>
      </p:sp>
    </p:spTree>
    <p:extLst>
      <p:ext uri="{BB962C8B-B14F-4D97-AF65-F5344CB8AC3E}">
        <p14:creationId xmlns:p14="http://schemas.microsoft.com/office/powerpoint/2010/main" val="207868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a:bodyPr>
          <a:lstStyle/>
          <a:p>
            <a:r>
              <a:rPr lang="en-US"/>
              <a:t>Data mining techniques</a:t>
            </a:r>
            <a:br>
              <a:rPr lang="en-US"/>
            </a:br>
            <a:r>
              <a:rPr lang="en-US" sz="3600" cap="none">
                <a:ea typeface="+mj-lt"/>
                <a:cs typeface="+mj-lt"/>
              </a:rPr>
              <a:t>- Advanced Classifications</a:t>
            </a:r>
            <a:endParaRPr lang="en-US" sz="360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6636168" cy="4202456"/>
          </a:xfrm>
        </p:spPr>
        <p:txBody>
          <a:bodyPr vert="horz" lIns="91440" tIns="45720" rIns="91440" bIns="45720" rtlCol="0" anchor="t">
            <a:normAutofit fontScale="70000" lnSpcReduction="20000"/>
          </a:bodyPr>
          <a:lstStyle/>
          <a:p>
            <a:pPr marL="0" indent="0">
              <a:buNone/>
            </a:pPr>
            <a:r>
              <a:rPr lang="en-US" sz="4000"/>
              <a:t>2. Rules-based Classification</a:t>
            </a:r>
          </a:p>
          <a:p>
            <a:r>
              <a:rPr lang="en-US" sz="2900">
                <a:ea typeface="+mn-lt"/>
                <a:cs typeface="+mn-lt"/>
              </a:rPr>
              <a:t>Traverse decision tree </a:t>
            </a:r>
            <a:endParaRPr lang="en-US" sz="2900">
              <a:ea typeface="+mn-lt"/>
              <a:cs typeface="Arial"/>
            </a:endParaRPr>
          </a:p>
          <a:p>
            <a:r>
              <a:rPr lang="en-US" sz="2900">
                <a:latin typeface="Calisto MT (Body)"/>
                <a:cs typeface="Arial"/>
              </a:rPr>
              <a:t>Nodes store threshold/condition, class label and count of each label in that decision path</a:t>
            </a:r>
          </a:p>
          <a:p>
            <a:pPr marL="0" indent="0">
              <a:buNone/>
            </a:pPr>
            <a:r>
              <a:rPr lang="en-US" sz="2600"/>
              <a:t>=&gt; Allows us to calculate accuracy and coverage</a:t>
            </a:r>
          </a:p>
          <a:p>
            <a:pPr marL="0" indent="0">
              <a:buNone/>
            </a:pPr>
            <a:r>
              <a:rPr lang="en-US" sz="2900"/>
              <a:t>For our dataset </a:t>
            </a:r>
          </a:p>
          <a:p>
            <a:pPr>
              <a:buFont typeface="Arial"/>
              <a:buChar char="•"/>
            </a:pPr>
            <a:r>
              <a:rPr lang="en-US" sz="2600">
                <a:ea typeface="+mn-lt"/>
                <a:cs typeface="+mn-lt"/>
              </a:rPr>
              <a:t>Node threshold is 0.5</a:t>
            </a:r>
          </a:p>
          <a:p>
            <a:pPr marL="514350">
              <a:buFont typeface="Wingdings,Sans-Serif"/>
              <a:buChar char="Ø"/>
            </a:pPr>
            <a:r>
              <a:rPr lang="en-US" sz="2300">
                <a:ea typeface="+mn-lt"/>
                <a:cs typeface="+mn-lt"/>
              </a:rPr>
              <a:t>If a word in antecedent is &gt;= 0.5, the word is present in a sentence</a:t>
            </a:r>
          </a:p>
          <a:p>
            <a:pPr marL="514350">
              <a:buFont typeface="Wingdings,Sans-Serif"/>
              <a:buChar char="Ø"/>
            </a:pPr>
            <a:r>
              <a:rPr lang="en-US" sz="2300">
                <a:ea typeface="+mn-lt"/>
                <a:cs typeface="+mn-lt"/>
              </a:rPr>
              <a:t>If a word is &lt;0.5, the word is not present in a sentence</a:t>
            </a:r>
            <a:br>
              <a:rPr lang="en-US" sz="2300"/>
            </a:br>
            <a:endParaRPr lang="en-US" sz="2300"/>
          </a:p>
          <a:p>
            <a:pPr marL="457200" indent="-457200"/>
            <a:endParaRPr lang="en-US" sz="2800">
              <a:latin typeface="Arial"/>
              <a:cs typeface="Arial"/>
            </a:endParaRPr>
          </a:p>
          <a:p>
            <a:pPr marL="457200" indent="-457200"/>
            <a:endParaRPr lang="en-US" sz="2800">
              <a:latin typeface="Arial"/>
              <a:cs typeface="Arial"/>
            </a:endParaRPr>
          </a:p>
        </p:txBody>
      </p:sp>
      <p:pic>
        <p:nvPicPr>
          <p:cNvPr id="4" name="Picture 4" descr="Diagram&#10;&#10;Description automatically generated">
            <a:extLst>
              <a:ext uri="{FF2B5EF4-FFF2-40B4-BE49-F238E27FC236}">
                <a16:creationId xmlns:a16="http://schemas.microsoft.com/office/drawing/2014/main" id="{58429792-10B1-73FE-F370-C7F027C311A1}"/>
              </a:ext>
            </a:extLst>
          </p:cNvPr>
          <p:cNvPicPr>
            <a:picLocks noChangeAspect="1"/>
          </p:cNvPicPr>
          <p:nvPr/>
        </p:nvPicPr>
        <p:blipFill rotWithShape="1">
          <a:blip r:embed="rId2"/>
          <a:srcRect l="742" t="563" r="742" b="845"/>
          <a:stretch/>
        </p:blipFill>
        <p:spPr>
          <a:xfrm>
            <a:off x="7296150" y="2453916"/>
            <a:ext cx="4362483" cy="2876670"/>
          </a:xfrm>
          <a:prstGeom prst="rect">
            <a:avLst/>
          </a:prstGeom>
        </p:spPr>
      </p:pic>
    </p:spTree>
    <p:extLst>
      <p:ext uri="{BB962C8B-B14F-4D97-AF65-F5344CB8AC3E}">
        <p14:creationId xmlns:p14="http://schemas.microsoft.com/office/powerpoint/2010/main" val="329682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a:bodyPr>
          <a:lstStyle/>
          <a:p>
            <a:r>
              <a:rPr lang="en-US"/>
              <a:t>Data mining techniques</a:t>
            </a:r>
            <a:br>
              <a:rPr lang="en-US"/>
            </a:br>
            <a:r>
              <a:rPr lang="en-US" sz="3600" cap="none">
                <a:ea typeface="+mj-lt"/>
                <a:cs typeface="+mj-lt"/>
              </a:rPr>
              <a:t>- Advanced Classifications</a:t>
            </a:r>
            <a:endParaRPr lang="en-US" sz="360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648680" y="2239111"/>
            <a:ext cx="10942379" cy="3698762"/>
          </a:xfrm>
        </p:spPr>
        <p:txBody>
          <a:bodyPr vert="horz" lIns="91440" tIns="45720" rIns="91440" bIns="45720" rtlCol="0" anchor="t">
            <a:normAutofit/>
          </a:bodyPr>
          <a:lstStyle/>
          <a:p>
            <a:pPr marL="0" indent="0">
              <a:buNone/>
            </a:pPr>
            <a:r>
              <a:rPr lang="en-US" sz="2800" dirty="0"/>
              <a:t>2. Rules-based Classification – Top rule for each target</a:t>
            </a:r>
          </a:p>
          <a:p>
            <a:endParaRPr lang="en-US" dirty="0"/>
          </a:p>
          <a:p>
            <a:pPr marL="0" indent="0">
              <a:buNone/>
            </a:pPr>
            <a:br>
              <a:rPr lang="en-US" dirty="0"/>
            </a:br>
            <a:endParaRPr lang="en-US" dirty="0"/>
          </a:p>
          <a:p>
            <a:endParaRPr lang="en-US" dirty="0"/>
          </a:p>
          <a:p>
            <a:pPr marL="457200" indent="-457200"/>
            <a:endParaRPr lang="en-US" sz="2800" dirty="0">
              <a:latin typeface="Arial"/>
              <a:cs typeface="Arial"/>
            </a:endParaRPr>
          </a:p>
          <a:p>
            <a:pPr marL="457200" indent="-457200"/>
            <a:endParaRPr lang="en-US" sz="2800" dirty="0">
              <a:latin typeface="Arial"/>
              <a:cs typeface="Arial"/>
            </a:endParaRPr>
          </a:p>
        </p:txBody>
      </p:sp>
      <p:pic>
        <p:nvPicPr>
          <p:cNvPr id="6" name="Picture 3" descr="Table&#10;&#10;Description automatically generated">
            <a:extLst>
              <a:ext uri="{FF2B5EF4-FFF2-40B4-BE49-F238E27FC236}">
                <a16:creationId xmlns:a16="http://schemas.microsoft.com/office/drawing/2014/main" id="{DB9C6DF2-129A-A8EC-68A1-4AB8272D006F}"/>
              </a:ext>
            </a:extLst>
          </p:cNvPr>
          <p:cNvPicPr>
            <a:picLocks noChangeAspect="1"/>
          </p:cNvPicPr>
          <p:nvPr/>
        </p:nvPicPr>
        <p:blipFill rotWithShape="1">
          <a:blip r:embed="rId2"/>
          <a:srcRect l="463" t="915" r="241" b="50046"/>
          <a:stretch/>
        </p:blipFill>
        <p:spPr>
          <a:xfrm>
            <a:off x="959701" y="3218031"/>
            <a:ext cx="9328854" cy="1963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54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normAutofit/>
          </a:bodyPr>
          <a:lstStyle/>
          <a:p>
            <a:r>
              <a:rPr lang="en-US"/>
              <a:t>Data mining techniques</a:t>
            </a:r>
            <a:br>
              <a:rPr lang="en-US"/>
            </a:br>
            <a:r>
              <a:rPr lang="en-US" sz="3600" cap="none">
                <a:ea typeface="+mj-lt"/>
                <a:cs typeface="+mj-lt"/>
              </a:rPr>
              <a:t>- Advanced Classifications</a:t>
            </a:r>
            <a:endParaRPr lang="en-US" sz="360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648680" y="2239111"/>
            <a:ext cx="10942379" cy="3698762"/>
          </a:xfrm>
        </p:spPr>
        <p:txBody>
          <a:bodyPr vert="horz" lIns="91440" tIns="45720" rIns="91440" bIns="45720" rtlCol="0" anchor="t">
            <a:normAutofit/>
          </a:bodyPr>
          <a:lstStyle/>
          <a:p>
            <a:pPr marL="0" indent="0">
              <a:buNone/>
            </a:pPr>
            <a:r>
              <a:rPr lang="en-US" sz="2800" dirty="0"/>
              <a:t>2. Rules-based Classification – Top rule for each target</a:t>
            </a:r>
          </a:p>
          <a:p>
            <a:endParaRPr lang="en-US" dirty="0"/>
          </a:p>
          <a:p>
            <a:pPr marL="0" indent="0">
              <a:buNone/>
            </a:pPr>
            <a:br>
              <a:rPr lang="en-US" dirty="0"/>
            </a:br>
            <a:endParaRPr lang="en-US" dirty="0"/>
          </a:p>
          <a:p>
            <a:endParaRPr lang="en-US" dirty="0"/>
          </a:p>
          <a:p>
            <a:pPr marL="457200" indent="-457200"/>
            <a:endParaRPr lang="en-US" sz="2800" dirty="0">
              <a:latin typeface="Arial"/>
              <a:cs typeface="Arial"/>
            </a:endParaRPr>
          </a:p>
          <a:p>
            <a:pPr marL="457200" indent="-457200"/>
            <a:endParaRPr lang="en-US" sz="2800" dirty="0">
              <a:latin typeface="Arial"/>
              <a:cs typeface="Arial"/>
            </a:endParaRPr>
          </a:p>
        </p:txBody>
      </p:sp>
      <p:pic>
        <p:nvPicPr>
          <p:cNvPr id="6" name="Picture 3" descr="Table&#10;&#10;Description automatically generated">
            <a:extLst>
              <a:ext uri="{FF2B5EF4-FFF2-40B4-BE49-F238E27FC236}">
                <a16:creationId xmlns:a16="http://schemas.microsoft.com/office/drawing/2014/main" id="{DB9C6DF2-129A-A8EC-68A1-4AB8272D006F}"/>
              </a:ext>
            </a:extLst>
          </p:cNvPr>
          <p:cNvPicPr>
            <a:picLocks noChangeAspect="1"/>
          </p:cNvPicPr>
          <p:nvPr/>
        </p:nvPicPr>
        <p:blipFill rotWithShape="1">
          <a:blip r:embed="rId2"/>
          <a:srcRect l="245" t="49988" r="-66" b="-464"/>
          <a:stretch/>
        </p:blipFill>
        <p:spPr>
          <a:xfrm>
            <a:off x="933063" y="3198766"/>
            <a:ext cx="9367933" cy="1970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680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lstStyle/>
          <a:p>
            <a:r>
              <a:rPr lang="en-US"/>
              <a:t>Data mining techniques</a:t>
            </a:r>
            <a:br>
              <a:rPr lang="en-US"/>
            </a:br>
            <a:r>
              <a:rPr lang="en-US" sz="3600"/>
              <a:t>-</a:t>
            </a:r>
            <a:r>
              <a:rPr lang="en-US" sz="3600" cap="none">
                <a:ea typeface="+mj-lt"/>
                <a:cs typeface="+mj-lt"/>
              </a:rPr>
              <a:t> Advanced Classifications</a:t>
            </a:r>
            <a:endParaRPr lang="en-US" sz="360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marL="0" indent="0">
              <a:buNone/>
            </a:pPr>
            <a:r>
              <a:rPr lang="en-US" sz="2800"/>
              <a:t>3. Artificial Neural Networks (ANN)</a:t>
            </a:r>
          </a:p>
          <a:p>
            <a:r>
              <a:rPr lang="en-US" sz="2400"/>
              <a:t>Train models using layers of nodes with "neurons"</a:t>
            </a:r>
          </a:p>
          <a:p>
            <a:r>
              <a:rPr lang="en-US" sz="2400"/>
              <a:t>Iterative tuning process</a:t>
            </a:r>
          </a:p>
          <a:p>
            <a:r>
              <a:rPr lang="en-US" sz="2400"/>
              <a:t>Creates unseen internal rules</a:t>
            </a:r>
          </a:p>
          <a:p>
            <a:r>
              <a:rPr lang="en-US" sz="2400"/>
              <a:t>Takes normalized, vectorized, and encoded data</a:t>
            </a:r>
          </a:p>
          <a:p>
            <a:endParaRPr lang="en-US" sz="2800"/>
          </a:p>
          <a:p>
            <a:pPr marL="0" indent="0">
              <a:buNone/>
            </a:pPr>
            <a:endParaRPr lang="en-US" sz="2800"/>
          </a:p>
        </p:txBody>
      </p:sp>
    </p:spTree>
    <p:extLst>
      <p:ext uri="{BB962C8B-B14F-4D97-AF65-F5344CB8AC3E}">
        <p14:creationId xmlns:p14="http://schemas.microsoft.com/office/powerpoint/2010/main" val="2437474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40F-544B-470F-FBAE-8D89EED8C333}"/>
              </a:ext>
            </a:extLst>
          </p:cNvPr>
          <p:cNvSpPr>
            <a:spLocks noGrp="1"/>
          </p:cNvSpPr>
          <p:nvPr>
            <p:ph type="title"/>
          </p:nvPr>
        </p:nvSpPr>
        <p:spPr/>
        <p:txBody>
          <a:bodyPr/>
          <a:lstStyle/>
          <a:p>
            <a:r>
              <a:rPr lang="en-US"/>
              <a:t>Data mining techniques</a:t>
            </a:r>
            <a:br>
              <a:rPr lang="en-US"/>
            </a:br>
            <a:r>
              <a:rPr lang="en-US" sz="3600"/>
              <a:t>-</a:t>
            </a:r>
            <a:r>
              <a:rPr lang="en-US" sz="3600" cap="none">
                <a:ea typeface="+mj-lt"/>
                <a:cs typeface="+mj-lt"/>
              </a:rPr>
              <a:t> Advanced Classifications</a:t>
            </a:r>
            <a:endParaRPr lang="en-US" sz="3600"/>
          </a:p>
        </p:txBody>
      </p:sp>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10691265" cy="3698762"/>
          </a:xfrm>
        </p:spPr>
        <p:txBody>
          <a:bodyPr vert="horz" lIns="91440" tIns="45720" rIns="91440" bIns="45720" rtlCol="0" anchor="t">
            <a:normAutofit/>
          </a:bodyPr>
          <a:lstStyle/>
          <a:p>
            <a:pPr marL="0" indent="0">
              <a:buNone/>
            </a:pPr>
            <a:r>
              <a:rPr lang="en-US" sz="2800"/>
              <a:t>3. Artificial Neural Networks (ANN) </a:t>
            </a:r>
            <a:r>
              <a:rPr lang="en-US" sz="2800">
                <a:ea typeface="+mn-lt"/>
                <a:cs typeface="+mn-lt"/>
              </a:rPr>
              <a:t>– Model Validation</a:t>
            </a:r>
            <a:endParaRPr lang="en-US" sz="2800"/>
          </a:p>
          <a:p>
            <a:endParaRPr lang="en-US" sz="2800"/>
          </a:p>
          <a:p>
            <a:endParaRPr lang="en-US" sz="2800"/>
          </a:p>
          <a:p>
            <a:pPr marL="0" indent="0">
              <a:buNone/>
            </a:pPr>
            <a:endParaRPr lang="en-US" sz="2800"/>
          </a:p>
        </p:txBody>
      </p:sp>
      <p:pic>
        <p:nvPicPr>
          <p:cNvPr id="4" name="Picture 4" descr="Table&#10;&#10;Description automatically generated">
            <a:extLst>
              <a:ext uri="{FF2B5EF4-FFF2-40B4-BE49-F238E27FC236}">
                <a16:creationId xmlns:a16="http://schemas.microsoft.com/office/drawing/2014/main" id="{E5D3D119-7206-B0F6-1211-4BCCB118DB65}"/>
              </a:ext>
            </a:extLst>
          </p:cNvPr>
          <p:cNvPicPr>
            <a:picLocks noChangeAspect="1"/>
          </p:cNvPicPr>
          <p:nvPr/>
        </p:nvPicPr>
        <p:blipFill>
          <a:blip r:embed="rId3"/>
          <a:stretch>
            <a:fillRect/>
          </a:stretch>
        </p:blipFill>
        <p:spPr>
          <a:xfrm>
            <a:off x="795867" y="3166240"/>
            <a:ext cx="10329333" cy="1211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7FC6D0B-A377-3D72-0750-7F4E9141D7CD}"/>
              </a:ext>
            </a:extLst>
          </p:cNvPr>
          <p:cNvSpPr txBox="1"/>
          <p:nvPr/>
        </p:nvSpPr>
        <p:spPr>
          <a:xfrm>
            <a:off x="804333" y="4631267"/>
            <a:ext cx="8839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MLP Classifier Model was built with 3 layers  - input, hidden, output</a:t>
            </a:r>
          </a:p>
          <a:p>
            <a:pPr marL="285750" indent="-285750">
              <a:buFont typeface="Arial"/>
              <a:buChar char="•"/>
            </a:pPr>
            <a:r>
              <a:rPr lang="en-US" dirty="0"/>
              <a:t>Used "</a:t>
            </a:r>
            <a:r>
              <a:rPr lang="en-US" dirty="0" err="1"/>
              <a:t>relu</a:t>
            </a:r>
            <a:r>
              <a:rPr lang="en-US" dirty="0"/>
              <a:t>" activation function</a:t>
            </a:r>
          </a:p>
          <a:p>
            <a:pPr marL="285750" indent="-285750">
              <a:buFont typeface="Arial"/>
              <a:buChar char="•"/>
            </a:pPr>
            <a:r>
              <a:rPr lang="en-US" dirty="0">
                <a:latin typeface="Arial"/>
                <a:cs typeface="Arial"/>
              </a:rPr>
              <a:t>The hidden layer trained on 50 neurons</a:t>
            </a:r>
            <a:endParaRPr lang="en-US" dirty="0"/>
          </a:p>
          <a:p>
            <a:pPr marL="285750" indent="-285750">
              <a:buFont typeface="Arial"/>
              <a:buChar char="•"/>
            </a:pPr>
            <a:r>
              <a:rPr lang="en-US" dirty="0"/>
              <a:t>Labels were encoded to match format of cluster labels</a:t>
            </a:r>
          </a:p>
          <a:p>
            <a:pPr marL="285750" indent="-285750">
              <a:buFont typeface="Arial"/>
              <a:buChar char="•"/>
            </a:pPr>
            <a:r>
              <a:rPr lang="en-US" dirty="0"/>
              <a:t>With 5-Fold cross-validation, takes ~ 2+ hours to complete</a:t>
            </a:r>
          </a:p>
        </p:txBody>
      </p:sp>
    </p:spTree>
    <p:extLst>
      <p:ext uri="{BB962C8B-B14F-4D97-AF65-F5344CB8AC3E}">
        <p14:creationId xmlns:p14="http://schemas.microsoft.com/office/powerpoint/2010/main" val="83480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0EC7-03E6-38CE-7453-ECD2CE6995B7}"/>
              </a:ext>
            </a:extLst>
          </p:cNvPr>
          <p:cNvSpPr>
            <a:spLocks noGrp="1"/>
          </p:cNvSpPr>
          <p:nvPr>
            <p:ph type="title"/>
          </p:nvPr>
        </p:nvSpPr>
        <p:spPr>
          <a:xfrm>
            <a:off x="700635" y="922096"/>
            <a:ext cx="10691265" cy="854564"/>
          </a:xfrm>
        </p:spPr>
        <p:txBody>
          <a:bodyPr/>
          <a:lstStyle/>
          <a:p>
            <a:r>
              <a:rPr lang="en-US"/>
              <a:t>Result</a:t>
            </a:r>
          </a:p>
        </p:txBody>
      </p:sp>
      <p:sp>
        <p:nvSpPr>
          <p:cNvPr id="3" name="Content Placeholder 2">
            <a:extLst>
              <a:ext uri="{FF2B5EF4-FFF2-40B4-BE49-F238E27FC236}">
                <a16:creationId xmlns:a16="http://schemas.microsoft.com/office/drawing/2014/main" id="{D414CE13-D240-645C-A17E-4773AD34AB36}"/>
              </a:ext>
            </a:extLst>
          </p:cNvPr>
          <p:cNvSpPr>
            <a:spLocks noGrp="1"/>
          </p:cNvSpPr>
          <p:nvPr>
            <p:ph idx="1"/>
          </p:nvPr>
        </p:nvSpPr>
        <p:spPr>
          <a:xfrm>
            <a:off x="700635" y="1919301"/>
            <a:ext cx="10691265" cy="4136913"/>
          </a:xfrm>
        </p:spPr>
        <p:txBody>
          <a:bodyPr vert="horz" lIns="91440" tIns="45720" rIns="91440" bIns="45720" rtlCol="0" anchor="t">
            <a:normAutofit/>
          </a:bodyPr>
          <a:lstStyle/>
          <a:p>
            <a:pPr marL="0" indent="0">
              <a:buNone/>
            </a:pPr>
            <a:r>
              <a:rPr lang="en-US" sz="2800" i="1">
                <a:ea typeface="+mn-lt"/>
                <a:cs typeface="+mn-lt"/>
              </a:rPr>
              <a:t>Which type of machine learning model is best suited for the task? </a:t>
            </a:r>
            <a:endParaRPr lang="en-US" sz="2800" i="1"/>
          </a:p>
          <a:p>
            <a:pPr>
              <a:lnSpc>
                <a:spcPct val="100000"/>
              </a:lnSpc>
            </a:pPr>
            <a:r>
              <a:rPr lang="en-US" sz="2200">
                <a:ea typeface="+mn-lt"/>
                <a:cs typeface="+mn-lt"/>
              </a:rPr>
              <a:t>Multinomial Naïve Bayes: accuracy better on average , favors valence rating</a:t>
            </a:r>
          </a:p>
          <a:p>
            <a:pPr lvl="1">
              <a:lnSpc>
                <a:spcPct val="100000"/>
              </a:lnSpc>
            </a:pPr>
            <a:r>
              <a:rPr lang="en-US"/>
              <a:t>All valence models had accuracy score of 50% or better </a:t>
            </a:r>
          </a:p>
          <a:p>
            <a:pPr>
              <a:lnSpc>
                <a:spcPct val="100000"/>
              </a:lnSpc>
            </a:pPr>
            <a:r>
              <a:rPr lang="en-US" sz="2200">
                <a:latin typeface="Arial"/>
                <a:cs typeface="Arial"/>
              </a:rPr>
              <a:t>Bernoulli Naïve Bayes: average accuracy of 45%</a:t>
            </a:r>
          </a:p>
          <a:p>
            <a:pPr lvl="1">
              <a:lnSpc>
                <a:spcPct val="100000"/>
              </a:lnSpc>
            </a:pPr>
            <a:r>
              <a:rPr lang="en-US">
                <a:ea typeface="+mn-lt"/>
                <a:cs typeface="+mn-lt"/>
              </a:rPr>
              <a:t>All valence models had accuracy score of 50% or better</a:t>
            </a:r>
          </a:p>
          <a:p>
            <a:pPr>
              <a:lnSpc>
                <a:spcPct val="100000"/>
              </a:lnSpc>
            </a:pPr>
            <a:r>
              <a:rPr lang="en-US" sz="2200">
                <a:ea typeface="+mn-lt"/>
                <a:cs typeface="+mn-lt"/>
              </a:rPr>
              <a:t>Artificial Neural Network (MLP Classifier):  </a:t>
            </a:r>
            <a:r>
              <a:rPr lang="en-US" sz="2200">
                <a:latin typeface="Arial"/>
                <a:ea typeface="+mn-lt"/>
                <a:cs typeface="Arial"/>
              </a:rPr>
              <a:t>average accuracy of 44%</a:t>
            </a:r>
          </a:p>
          <a:p>
            <a:pPr lvl="1">
              <a:lnSpc>
                <a:spcPct val="100000"/>
              </a:lnSpc>
            </a:pPr>
            <a:r>
              <a:rPr lang="en-US">
                <a:latin typeface="Arial"/>
                <a:ea typeface="+mn-lt"/>
                <a:cs typeface="Arial"/>
              </a:rPr>
              <a:t>Similar success with valence over arousal</a:t>
            </a:r>
          </a:p>
          <a:p>
            <a:pPr lvl="1">
              <a:lnSpc>
                <a:spcPct val="100000"/>
              </a:lnSpc>
            </a:pPr>
            <a:r>
              <a:rPr lang="en-US">
                <a:latin typeface="Arial"/>
                <a:ea typeface="+mn-lt"/>
                <a:cs typeface="Arial"/>
              </a:rPr>
              <a:t>Computationally expensive, evident in runtimes</a:t>
            </a:r>
          </a:p>
          <a:p>
            <a:endParaRPr lang="en-US">
              <a:latin typeface="Calisto MT (Body)"/>
              <a:ea typeface="+mn-lt"/>
              <a:cs typeface="Arial"/>
            </a:endParaRPr>
          </a:p>
        </p:txBody>
      </p:sp>
    </p:spTree>
    <p:extLst>
      <p:ext uri="{BB962C8B-B14F-4D97-AF65-F5344CB8AC3E}">
        <p14:creationId xmlns:p14="http://schemas.microsoft.com/office/powerpoint/2010/main" val="2223742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0EC7-03E6-38CE-7453-ECD2CE6995B7}"/>
              </a:ext>
            </a:extLst>
          </p:cNvPr>
          <p:cNvSpPr>
            <a:spLocks noGrp="1"/>
          </p:cNvSpPr>
          <p:nvPr>
            <p:ph type="title"/>
          </p:nvPr>
        </p:nvSpPr>
        <p:spPr>
          <a:xfrm>
            <a:off x="700635" y="922096"/>
            <a:ext cx="10691265" cy="854564"/>
          </a:xfrm>
        </p:spPr>
        <p:txBody>
          <a:bodyPr/>
          <a:lstStyle/>
          <a:p>
            <a:r>
              <a:rPr lang="en-US"/>
              <a:t>Result</a:t>
            </a:r>
          </a:p>
        </p:txBody>
      </p:sp>
      <p:sp>
        <p:nvSpPr>
          <p:cNvPr id="3" name="Content Placeholder 2">
            <a:extLst>
              <a:ext uri="{FF2B5EF4-FFF2-40B4-BE49-F238E27FC236}">
                <a16:creationId xmlns:a16="http://schemas.microsoft.com/office/drawing/2014/main" id="{D414CE13-D240-645C-A17E-4773AD34AB36}"/>
              </a:ext>
            </a:extLst>
          </p:cNvPr>
          <p:cNvSpPr>
            <a:spLocks noGrp="1"/>
          </p:cNvSpPr>
          <p:nvPr>
            <p:ph idx="1"/>
          </p:nvPr>
        </p:nvSpPr>
        <p:spPr>
          <a:xfrm>
            <a:off x="752296" y="1641623"/>
            <a:ext cx="10691265" cy="4149828"/>
          </a:xfrm>
        </p:spPr>
        <p:txBody>
          <a:bodyPr vert="horz" lIns="91440" tIns="45720" rIns="91440" bIns="45720" rtlCol="0" anchor="t">
            <a:normAutofit/>
          </a:bodyPr>
          <a:lstStyle/>
          <a:p>
            <a:pPr marL="0" indent="0">
              <a:buNone/>
            </a:pPr>
            <a:endParaRPr lang="en-US" sz="2800">
              <a:latin typeface="Calisto MT (Body)"/>
              <a:ea typeface="+mn-lt"/>
              <a:cs typeface="Arial"/>
            </a:endParaRPr>
          </a:p>
          <a:p>
            <a:pPr marL="0" indent="0">
              <a:lnSpc>
                <a:spcPct val="100000"/>
              </a:lnSpc>
              <a:buNone/>
            </a:pPr>
            <a:r>
              <a:rPr lang="en-US" sz="2800" i="1">
                <a:ea typeface="+mn-lt"/>
                <a:cs typeface="+mn-lt"/>
              </a:rPr>
              <a:t>Is there an ML model that can reliably match the human rating system?</a:t>
            </a:r>
          </a:p>
          <a:p>
            <a:pPr>
              <a:lnSpc>
                <a:spcPct val="100000"/>
              </a:lnSpc>
            </a:pPr>
            <a:r>
              <a:rPr lang="en-US" sz="2200">
                <a:ea typeface="+mn-lt"/>
                <a:cs typeface="+mn-lt"/>
              </a:rPr>
              <a:t>None of the models perform well when learning the arousal sentiment</a:t>
            </a:r>
          </a:p>
          <a:p>
            <a:pPr lvl="1">
              <a:lnSpc>
                <a:spcPct val="100000"/>
              </a:lnSpc>
            </a:pPr>
            <a:r>
              <a:rPr lang="en-US" sz="2000">
                <a:latin typeface="Calisto MT (Body)"/>
                <a:ea typeface="+mn-lt"/>
                <a:cs typeface="Arial"/>
              </a:rPr>
              <a:t>Best arousal prediction was Multinomial Naïve Bayes at 39.1%</a:t>
            </a:r>
          </a:p>
          <a:p>
            <a:pPr>
              <a:lnSpc>
                <a:spcPct val="100000"/>
              </a:lnSpc>
            </a:pPr>
            <a:r>
              <a:rPr lang="en-US" sz="2200">
                <a:latin typeface="Calisto MT (Body)"/>
                <a:ea typeface="+mn-lt"/>
                <a:cs typeface="Arial"/>
              </a:rPr>
              <a:t>Precision, recall, and F1 scores are all low</a:t>
            </a:r>
          </a:p>
          <a:p>
            <a:pPr>
              <a:lnSpc>
                <a:spcPct val="100000"/>
              </a:lnSpc>
            </a:pPr>
            <a:r>
              <a:rPr lang="en-US" sz="2200">
                <a:latin typeface="Calisto MT (Body)"/>
                <a:ea typeface="+mn-lt"/>
                <a:cs typeface="Arial"/>
              </a:rPr>
              <a:t>Human language is complex, varied, and full of slang</a:t>
            </a:r>
          </a:p>
          <a:p>
            <a:endParaRPr lang="en-US">
              <a:latin typeface="Calisto MT (Body)"/>
              <a:ea typeface="+mn-lt"/>
              <a:cs typeface="Arial"/>
            </a:endParaRPr>
          </a:p>
        </p:txBody>
      </p:sp>
    </p:spTree>
    <p:extLst>
      <p:ext uri="{BB962C8B-B14F-4D97-AF65-F5344CB8AC3E}">
        <p14:creationId xmlns:p14="http://schemas.microsoft.com/office/powerpoint/2010/main" val="17871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0EC7-03E6-38CE-7453-ECD2CE6995B7}"/>
              </a:ext>
            </a:extLst>
          </p:cNvPr>
          <p:cNvSpPr>
            <a:spLocks noGrp="1"/>
          </p:cNvSpPr>
          <p:nvPr>
            <p:ph type="title"/>
          </p:nvPr>
        </p:nvSpPr>
        <p:spPr>
          <a:xfrm>
            <a:off x="700635" y="922096"/>
            <a:ext cx="10691265" cy="854564"/>
          </a:xfrm>
        </p:spPr>
        <p:txBody>
          <a:bodyPr/>
          <a:lstStyle/>
          <a:p>
            <a:r>
              <a:rPr lang="en-US"/>
              <a:t>Result</a:t>
            </a:r>
          </a:p>
        </p:txBody>
      </p:sp>
      <p:sp>
        <p:nvSpPr>
          <p:cNvPr id="3" name="Content Placeholder 2">
            <a:extLst>
              <a:ext uri="{FF2B5EF4-FFF2-40B4-BE49-F238E27FC236}">
                <a16:creationId xmlns:a16="http://schemas.microsoft.com/office/drawing/2014/main" id="{D414CE13-D240-645C-A17E-4773AD34AB36}"/>
              </a:ext>
            </a:extLst>
          </p:cNvPr>
          <p:cNvSpPr>
            <a:spLocks noGrp="1"/>
          </p:cNvSpPr>
          <p:nvPr>
            <p:ph idx="1"/>
          </p:nvPr>
        </p:nvSpPr>
        <p:spPr>
          <a:xfrm>
            <a:off x="778126" y="1899210"/>
            <a:ext cx="10833332" cy="3636088"/>
          </a:xfrm>
        </p:spPr>
        <p:txBody>
          <a:bodyPr vert="horz" lIns="91440" tIns="45720" rIns="91440" bIns="45720" rtlCol="0" anchor="t">
            <a:normAutofit/>
          </a:bodyPr>
          <a:lstStyle/>
          <a:p>
            <a:pPr marL="0" indent="0">
              <a:buNone/>
            </a:pPr>
            <a:r>
              <a:rPr lang="en-US" sz="2800" i="1">
                <a:ea typeface="+mn-lt"/>
                <a:cs typeface="+mn-lt"/>
              </a:rPr>
              <a:t>Can we create an ML model that will provide insight into the reviews that might have influenced the human rating system?  </a:t>
            </a:r>
            <a:endParaRPr lang="en-US" sz="2800" i="1"/>
          </a:p>
          <a:p>
            <a:pPr>
              <a:lnSpc>
                <a:spcPct val="100000"/>
              </a:lnSpc>
            </a:pPr>
            <a:r>
              <a:rPr lang="en-US" sz="2200">
                <a:ea typeface="+mn-lt"/>
                <a:cs typeface="+mn-lt"/>
              </a:rPr>
              <a:t>Rule-based organized frequent </a:t>
            </a:r>
            <a:r>
              <a:rPr lang="en-US" sz="2200" err="1">
                <a:ea typeface="+mn-lt"/>
                <a:cs typeface="+mn-lt"/>
              </a:rPr>
              <a:t>itemsets</a:t>
            </a:r>
            <a:r>
              <a:rPr lang="en-US" sz="2200">
                <a:ea typeface="+mn-lt"/>
                <a:cs typeface="+mn-lt"/>
              </a:rPr>
              <a:t> of words in logical and easy to follow manner</a:t>
            </a:r>
          </a:p>
          <a:p>
            <a:pPr>
              <a:lnSpc>
                <a:spcPct val="100000"/>
              </a:lnSpc>
            </a:pPr>
            <a:r>
              <a:rPr lang="en-US" sz="2200">
                <a:ea typeface="+mn-lt"/>
                <a:cs typeface="+mn-lt"/>
              </a:rPr>
              <a:t>Rules show a trend toward contextual matching of sentiment</a:t>
            </a:r>
          </a:p>
          <a:p>
            <a:pPr>
              <a:lnSpc>
                <a:spcPct val="100000"/>
              </a:lnSpc>
            </a:pPr>
            <a:r>
              <a:rPr lang="en-US" sz="2200">
                <a:ea typeface="+mn-lt"/>
                <a:cs typeface="+mn-lt"/>
              </a:rPr>
              <a:t>Relevance and relationship between words is easy to spot</a:t>
            </a:r>
          </a:p>
          <a:p>
            <a:pPr>
              <a:lnSpc>
                <a:spcPct val="100000"/>
              </a:lnSpc>
            </a:pPr>
            <a:r>
              <a:rPr lang="en-US" sz="2200">
                <a:ea typeface="+mn-lt"/>
                <a:cs typeface="+mn-lt"/>
              </a:rPr>
              <a:t>Not computationally expensive to create rules</a:t>
            </a:r>
          </a:p>
        </p:txBody>
      </p:sp>
    </p:spTree>
    <p:extLst>
      <p:ext uri="{BB962C8B-B14F-4D97-AF65-F5344CB8AC3E}">
        <p14:creationId xmlns:p14="http://schemas.microsoft.com/office/powerpoint/2010/main" val="171976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01A69-3C4A-5AED-2C71-474A2B7A5B58}"/>
              </a:ext>
            </a:extLst>
          </p:cNvPr>
          <p:cNvSpPr>
            <a:spLocks noGrp="1"/>
          </p:cNvSpPr>
          <p:nvPr>
            <p:ph type="title"/>
          </p:nvPr>
        </p:nvSpPr>
        <p:spPr>
          <a:xfrm>
            <a:off x="695325" y="888999"/>
            <a:ext cx="10798176" cy="1051914"/>
          </a:xfrm>
        </p:spPr>
        <p:txBody>
          <a:bodyPr>
            <a:normAutofit/>
          </a:bodyPr>
          <a:lstStyle/>
          <a:p>
            <a:r>
              <a:rPr lang="en-US" sz="4400"/>
              <a:t>Research questions</a:t>
            </a:r>
          </a:p>
        </p:txBody>
      </p:sp>
      <p:cxnSp>
        <p:nvCxnSpPr>
          <p:cNvPr id="24" name="Straight Connector 23">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8B43DDF9-1827-7D16-16AC-2965CADE2857}"/>
              </a:ext>
            </a:extLst>
          </p:cNvPr>
          <p:cNvGraphicFramePr>
            <a:graphicFrameLocks noGrp="1"/>
          </p:cNvGraphicFramePr>
          <p:nvPr>
            <p:ph idx="1"/>
            <p:extLst>
              <p:ext uri="{D42A27DB-BD31-4B8C-83A1-F6EECF244321}">
                <p14:modId xmlns:p14="http://schemas.microsoft.com/office/powerpoint/2010/main" val="1277560660"/>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027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0EC7-03E6-38CE-7453-ECD2CE6995B7}"/>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D414CE13-D240-645C-A17E-4773AD34AB36}"/>
              </a:ext>
            </a:extLst>
          </p:cNvPr>
          <p:cNvSpPr>
            <a:spLocks noGrp="1"/>
          </p:cNvSpPr>
          <p:nvPr>
            <p:ph idx="1"/>
          </p:nvPr>
        </p:nvSpPr>
        <p:spPr>
          <a:xfrm>
            <a:off x="700635" y="1757144"/>
            <a:ext cx="10671893" cy="4372256"/>
          </a:xfrm>
        </p:spPr>
        <p:txBody>
          <a:bodyPr vert="horz" lIns="91440" tIns="45720" rIns="91440" bIns="45720" rtlCol="0" anchor="t">
            <a:normAutofit/>
          </a:bodyPr>
          <a:lstStyle/>
          <a:p>
            <a:r>
              <a:rPr lang="en-US"/>
              <a:t>We preprocess data by removing unnecessary words and characters, lemmatizing text, transform word to vectors</a:t>
            </a:r>
          </a:p>
          <a:p>
            <a:r>
              <a:rPr lang="en-US"/>
              <a:t>We perform different Classification techniques to</a:t>
            </a:r>
            <a:r>
              <a:rPr lang="en-US">
                <a:ea typeface="+mn-lt"/>
                <a:cs typeface="+mn-lt"/>
              </a:rPr>
              <a:t> predict class labels of our 6 target attributes </a:t>
            </a:r>
          </a:p>
          <a:p>
            <a:pPr lvl="1" indent="-285750">
              <a:buFont typeface="Wingdings" panose="020B0604020202020204" pitchFamily="34" charset="0"/>
              <a:buChar char="Ø"/>
            </a:pPr>
            <a:r>
              <a:rPr lang="en-US">
                <a:ea typeface="+mn-lt"/>
                <a:cs typeface="+mn-lt"/>
              </a:rPr>
              <a:t>We found that Multinomial Naïve Bayes was most suitable for our dataset</a:t>
            </a:r>
            <a:endParaRPr lang="en-US"/>
          </a:p>
          <a:p>
            <a:pPr lvl="1" indent="-285750">
              <a:buFont typeface="Wingdings" panose="020B0604020202020204" pitchFamily="34" charset="0"/>
              <a:buChar char="Ø"/>
            </a:pPr>
            <a:r>
              <a:rPr lang="en-US">
                <a:ea typeface="+mn-lt"/>
                <a:cs typeface="+mn-lt"/>
              </a:rPr>
              <a:t>None of the techniques we implemented can reliably match the human rating system</a:t>
            </a:r>
            <a:endParaRPr lang="en-US"/>
          </a:p>
          <a:p>
            <a:pPr lvl="1" indent="-285750">
              <a:buFont typeface="Wingdings" panose="020B0604020202020204" pitchFamily="34" charset="0"/>
              <a:buChar char="Ø"/>
            </a:pPr>
            <a:r>
              <a:rPr lang="en-US">
                <a:ea typeface="+mn-lt"/>
                <a:cs typeface="+mn-lt"/>
              </a:rPr>
              <a:t>Rule-based organized the frequent </a:t>
            </a:r>
            <a:r>
              <a:rPr lang="en-US" err="1">
                <a:ea typeface="+mn-lt"/>
                <a:cs typeface="+mn-lt"/>
              </a:rPr>
              <a:t>itemsets</a:t>
            </a:r>
            <a:r>
              <a:rPr lang="en-US">
                <a:ea typeface="+mn-lt"/>
                <a:cs typeface="+mn-lt"/>
              </a:rPr>
              <a:t> of words that can provide insights into the reviews</a:t>
            </a:r>
            <a:endParaRPr lang="en-US"/>
          </a:p>
          <a:p>
            <a:r>
              <a:rPr lang="en-US"/>
              <a:t>We also perform anomaly detection to detect text anomalous to the dataset</a:t>
            </a:r>
          </a:p>
          <a:p>
            <a:r>
              <a:rPr lang="en-US"/>
              <a:t>We learn to utilize documentation to implement different models</a:t>
            </a:r>
          </a:p>
          <a:p>
            <a:r>
              <a:rPr lang="en-US"/>
              <a:t>We learn to preprocess and analyze textual data with different models</a:t>
            </a:r>
          </a:p>
        </p:txBody>
      </p:sp>
    </p:spTree>
    <p:extLst>
      <p:ext uri="{BB962C8B-B14F-4D97-AF65-F5344CB8AC3E}">
        <p14:creationId xmlns:p14="http://schemas.microsoft.com/office/powerpoint/2010/main" val="1404574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9A80-7CBE-1953-8789-1E96DE6920D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F98E1B0-93D2-77E0-6351-3C7B56F0BE5C}"/>
              </a:ext>
            </a:extLst>
          </p:cNvPr>
          <p:cNvSpPr>
            <a:spLocks noGrp="1"/>
          </p:cNvSpPr>
          <p:nvPr>
            <p:ph idx="1"/>
          </p:nvPr>
        </p:nvSpPr>
        <p:spPr>
          <a:xfrm>
            <a:off x="700635" y="2080025"/>
            <a:ext cx="10652520" cy="4223731"/>
          </a:xfrm>
        </p:spPr>
        <p:txBody>
          <a:bodyPr vert="horz" lIns="91440" tIns="45720" rIns="91440" bIns="45720" rtlCol="0" anchor="t">
            <a:normAutofit/>
          </a:bodyPr>
          <a:lstStyle/>
          <a:p>
            <a:pPr marL="0" indent="0">
              <a:buNone/>
            </a:pPr>
            <a:r>
              <a:rPr lang="en-US">
                <a:ea typeface="+mn-lt"/>
                <a:cs typeface="+mn-lt"/>
                <a:hlinkClick r:id="rId2"/>
              </a:rPr>
              <a:t>Stemming vs Lemmatization | Baeldung on Computer Science</a:t>
            </a:r>
          </a:p>
          <a:p>
            <a:pPr marL="0" indent="0">
              <a:buNone/>
            </a:pPr>
            <a:r>
              <a:rPr lang="en-US">
                <a:ea typeface="+mn-lt"/>
                <a:cs typeface="+mn-lt"/>
                <a:hlinkClick r:id="rId3"/>
              </a:rPr>
              <a:t>python - Traversal of sklearn decision tree - Stack Overflow</a:t>
            </a:r>
          </a:p>
          <a:p>
            <a:pPr marL="0" indent="0">
              <a:buNone/>
            </a:pPr>
            <a:r>
              <a:rPr lang="en-US">
                <a:ea typeface="+mn-lt"/>
                <a:cs typeface="+mn-lt"/>
                <a:hlinkClick r:id="rId4"/>
              </a:rPr>
              <a:t>Text Classification with NLP: Tf-Idf vs Word2Vec vs BERT | by Mauro Di Pietro | Towards Data Science</a:t>
            </a:r>
            <a:endParaRPr lang="en-US"/>
          </a:p>
          <a:p>
            <a:pPr marL="0" indent="0">
              <a:buNone/>
            </a:pPr>
            <a:r>
              <a:rPr lang="en-US">
                <a:ea typeface="+mn-lt"/>
                <a:cs typeface="+mn-lt"/>
                <a:hlinkClick r:id="rId5"/>
              </a:rPr>
              <a:t>Como funciona o algoritmo KNN » Computer Science Master</a:t>
            </a:r>
            <a:endParaRPr lang="en-US"/>
          </a:p>
          <a:p>
            <a:pPr marL="0" indent="0">
              <a:buNone/>
            </a:pPr>
            <a:r>
              <a:rPr lang="en-US">
                <a:ea typeface="+mn-lt"/>
                <a:cs typeface="+mn-lt"/>
                <a:hlinkClick r:id="rId6"/>
              </a:rPr>
              <a:t>Machine Learning Series Day 3 (Naive Bayes) | by Alex Guanga | Becoming Human: Artificial Intelligence Magazine</a:t>
            </a:r>
            <a:endParaRPr lang="en-US"/>
          </a:p>
          <a:p>
            <a:pPr marL="0" indent="0">
              <a:buNone/>
            </a:pPr>
            <a:r>
              <a:rPr lang="en-US">
                <a:ea typeface="+mn-lt"/>
                <a:cs typeface="+mn-lt"/>
                <a:hlinkClick r:id="rId7"/>
              </a:rPr>
              <a:t>Decision Tree Regression in 6 Steps with Python | by Samet Girgin | PursuitData | Medium</a:t>
            </a:r>
            <a:endParaRPr lang="en-US"/>
          </a:p>
          <a:p>
            <a:pPr marL="0" indent="-457200">
              <a:buNone/>
            </a:pPr>
            <a:r>
              <a:rPr lang="en-US" sz="1600"/>
              <a:t>K-means images: </a:t>
            </a:r>
            <a:r>
              <a:rPr lang="en-US" sz="1600">
                <a:ea typeface="+mn-lt"/>
                <a:cs typeface="+mn-lt"/>
              </a:rPr>
              <a:t>Introduction to Data Mining 2</a:t>
            </a:r>
            <a:r>
              <a:rPr lang="en-US" sz="1600" baseline="30000">
                <a:ea typeface="+mn-lt"/>
                <a:cs typeface="+mn-lt"/>
              </a:rPr>
              <a:t>nd</a:t>
            </a:r>
            <a:r>
              <a:rPr lang="en-US" sz="1600">
                <a:ea typeface="+mn-lt"/>
                <a:cs typeface="+mn-lt"/>
              </a:rPr>
              <a:t> Edition, Cluster Analysis: Basic Concepts and Algorithms</a:t>
            </a:r>
            <a:endParaRPr lang="en-US" sz="1600"/>
          </a:p>
        </p:txBody>
      </p:sp>
    </p:spTree>
    <p:extLst>
      <p:ext uri="{BB962C8B-B14F-4D97-AF65-F5344CB8AC3E}">
        <p14:creationId xmlns:p14="http://schemas.microsoft.com/office/powerpoint/2010/main" val="64435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E570-FE13-6CAA-EA0D-F9382E601CDA}"/>
              </a:ext>
            </a:extLst>
          </p:cNvPr>
          <p:cNvSpPr>
            <a:spLocks noGrp="1"/>
          </p:cNvSpPr>
          <p:nvPr>
            <p:ph type="title"/>
          </p:nvPr>
        </p:nvSpPr>
        <p:spPr/>
        <p:txBody>
          <a:bodyPr>
            <a:normAutofit/>
          </a:bodyPr>
          <a:lstStyle/>
          <a:p>
            <a:r>
              <a:rPr lang="en-US" sz="4400"/>
              <a:t>About the dataset</a:t>
            </a:r>
          </a:p>
        </p:txBody>
      </p:sp>
      <p:sp>
        <p:nvSpPr>
          <p:cNvPr id="3" name="Content Placeholder 2">
            <a:extLst>
              <a:ext uri="{FF2B5EF4-FFF2-40B4-BE49-F238E27FC236}">
                <a16:creationId xmlns:a16="http://schemas.microsoft.com/office/drawing/2014/main" id="{CBE1BE97-F0CC-229A-0A85-34EC0C901A01}"/>
              </a:ext>
            </a:extLst>
          </p:cNvPr>
          <p:cNvSpPr>
            <a:spLocks noGrp="1"/>
          </p:cNvSpPr>
          <p:nvPr>
            <p:ph idx="1"/>
          </p:nvPr>
        </p:nvSpPr>
        <p:spPr>
          <a:xfrm>
            <a:off x="700635" y="1950872"/>
            <a:ext cx="10691265" cy="3978342"/>
          </a:xfrm>
        </p:spPr>
        <p:txBody>
          <a:bodyPr vert="horz" lIns="91440" tIns="45720" rIns="91440" bIns="45720" rtlCol="0" anchor="t">
            <a:normAutofit/>
          </a:bodyPr>
          <a:lstStyle/>
          <a:p>
            <a:r>
              <a:rPr lang="en-US" sz="2400" b="0" i="0" u="none" strike="noStrike">
                <a:solidFill>
                  <a:srgbClr val="000000"/>
                </a:solidFill>
                <a:effectLst/>
                <a:latin typeface="Calisto MT (Body)"/>
              </a:rPr>
              <a:t>Collected from Yelp! reviews from the Chicago area</a:t>
            </a:r>
          </a:p>
          <a:p>
            <a:r>
              <a:rPr lang="en-US" sz="2400" b="0" i="0" u="none" strike="noStrike">
                <a:solidFill>
                  <a:srgbClr val="000000"/>
                </a:solidFill>
                <a:effectLst/>
                <a:latin typeface="Calisto MT (Body)"/>
              </a:rPr>
              <a:t>Rated for valence and arousal by </a:t>
            </a:r>
            <a:r>
              <a:rPr lang="en-US" sz="2400">
                <a:solidFill>
                  <a:srgbClr val="000000"/>
                </a:solidFill>
                <a:latin typeface="Calisto MT (Body)"/>
              </a:rPr>
              <a:t>professional raters (humans)</a:t>
            </a:r>
            <a:endParaRPr lang="en-US" sz="2400" b="0" i="0" u="none" strike="noStrike">
              <a:solidFill>
                <a:srgbClr val="000000"/>
              </a:solidFill>
              <a:effectLst/>
              <a:latin typeface="Calisto MT (Body)"/>
            </a:endParaRPr>
          </a:p>
          <a:p>
            <a:r>
              <a:rPr lang="en-US" sz="2400">
                <a:solidFill>
                  <a:srgbClr val="000000"/>
                </a:solidFill>
                <a:latin typeface="Calisto MT (Body)"/>
              </a:rPr>
              <a:t>M</a:t>
            </a:r>
            <a:r>
              <a:rPr lang="en-US" sz="2400" b="0" i="0" u="none" strike="noStrike">
                <a:solidFill>
                  <a:srgbClr val="000000"/>
                </a:solidFill>
                <a:effectLst/>
                <a:latin typeface="Calisto MT (Body)"/>
              </a:rPr>
              <a:t>ade up of 2000 instances with 9 features</a:t>
            </a:r>
          </a:p>
          <a:p>
            <a:pPr marL="0" indent="0">
              <a:buNone/>
            </a:pPr>
            <a:endParaRPr lang="en-US" sz="1800" b="0" i="0" u="none" strike="noStrike">
              <a:solidFill>
                <a:srgbClr val="000000"/>
              </a:solidFill>
              <a:effectLst/>
              <a:latin typeface="Calisto MT (Body) (Headings)"/>
            </a:endParaRPr>
          </a:p>
          <a:p>
            <a:endParaRPr lang="en-US" sz="1800" b="0" i="0" u="none" strike="noStrike">
              <a:solidFill>
                <a:srgbClr val="000000"/>
              </a:solidFill>
              <a:effectLst/>
              <a:latin typeface="Roboto" panose="02000000000000000000" pitchFamily="2" charset="0"/>
            </a:endParaRPr>
          </a:p>
          <a:p>
            <a:endParaRPr lang="en-US" sz="1800" b="0" i="0" u="none" strike="noStrike">
              <a:solidFill>
                <a:srgbClr val="000000"/>
              </a:solidFill>
              <a:effectLst/>
              <a:latin typeface="Roboto" panose="02000000000000000000" pitchFamily="2" charset="0"/>
            </a:endParaRPr>
          </a:p>
          <a:p>
            <a:endParaRPr lang="en-US" sz="1800" b="0" i="0" u="none" strike="noStrike">
              <a:solidFill>
                <a:srgbClr val="000000"/>
              </a:solidFill>
              <a:effectLst/>
              <a:latin typeface="Roboto" panose="02000000000000000000" pitchFamily="2" charset="0"/>
            </a:endParaRPr>
          </a:p>
          <a:p>
            <a:endParaRPr lang="en-US"/>
          </a:p>
        </p:txBody>
      </p:sp>
      <p:pic>
        <p:nvPicPr>
          <p:cNvPr id="4" name="Picture 4" descr="Table&#10;&#10;Description automatically generated">
            <a:extLst>
              <a:ext uri="{FF2B5EF4-FFF2-40B4-BE49-F238E27FC236}">
                <a16:creationId xmlns:a16="http://schemas.microsoft.com/office/drawing/2014/main" id="{FCC04253-67D8-35F0-B878-683566C12E5E}"/>
              </a:ext>
            </a:extLst>
          </p:cNvPr>
          <p:cNvPicPr>
            <a:picLocks noChangeAspect="1"/>
          </p:cNvPicPr>
          <p:nvPr/>
        </p:nvPicPr>
        <p:blipFill>
          <a:blip r:embed="rId2"/>
          <a:stretch>
            <a:fillRect/>
          </a:stretch>
        </p:blipFill>
        <p:spPr>
          <a:xfrm>
            <a:off x="1041400" y="4047539"/>
            <a:ext cx="3996266" cy="1624656"/>
          </a:xfrm>
          <a:prstGeom prst="rect">
            <a:avLst/>
          </a:prstGeom>
        </p:spPr>
      </p:pic>
    </p:spTree>
    <p:extLst>
      <p:ext uri="{BB962C8B-B14F-4D97-AF65-F5344CB8AC3E}">
        <p14:creationId xmlns:p14="http://schemas.microsoft.com/office/powerpoint/2010/main" val="107552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712EC-2C08-4C29-926F-5BB8627BF055}"/>
              </a:ext>
            </a:extLst>
          </p:cNvPr>
          <p:cNvSpPr>
            <a:spLocks noGrp="1"/>
          </p:cNvSpPr>
          <p:nvPr>
            <p:ph type="title"/>
          </p:nvPr>
        </p:nvSpPr>
        <p:spPr>
          <a:xfrm>
            <a:off x="563757" y="529839"/>
            <a:ext cx="8064655" cy="1286945"/>
          </a:xfrm>
        </p:spPr>
        <p:txBody>
          <a:bodyPr anchor="b">
            <a:normAutofit fontScale="90000"/>
          </a:bodyPr>
          <a:lstStyle/>
          <a:p>
            <a:r>
              <a:rPr lang="en-US" cap="all">
                <a:latin typeface="Calisto MT (Body) (Headings)"/>
                <a:ea typeface="+mj-lt"/>
                <a:cs typeface="+mj-lt"/>
              </a:rPr>
              <a:t>Data mining techniques</a:t>
            </a:r>
            <a:br>
              <a:rPr lang="en-US" cap="all">
                <a:latin typeface="Calisto MT (Body) (Headings)"/>
                <a:ea typeface="+mj-lt"/>
                <a:cs typeface="+mj-lt"/>
              </a:rPr>
            </a:br>
            <a:r>
              <a:rPr lang="en-US">
                <a:latin typeface="Calisto MT (Body) (Headings)"/>
              </a:rPr>
              <a:t>- </a:t>
            </a:r>
            <a:r>
              <a:rPr lang="en-US" sz="3100">
                <a:latin typeface="Calisto MT (Body) (Headings)"/>
              </a:rPr>
              <a:t>Data Preprocessing</a:t>
            </a:r>
            <a:endParaRPr lang="en-US">
              <a:latin typeface="Calisto MT (Body) (Headings)"/>
            </a:endParaRPr>
          </a:p>
        </p:txBody>
      </p:sp>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A2110F3-0034-5491-3AB2-CC0806EEF24E}"/>
              </a:ext>
            </a:extLst>
          </p:cNvPr>
          <p:cNvSpPr txBox="1"/>
          <p:nvPr/>
        </p:nvSpPr>
        <p:spPr>
          <a:xfrm>
            <a:off x="496919" y="2705578"/>
            <a:ext cx="8900747" cy="2369880"/>
          </a:xfrm>
          <a:prstGeom prst="rect">
            <a:avLst/>
          </a:prstGeom>
          <a:noFill/>
        </p:spPr>
        <p:txBody>
          <a:bodyPr wrap="square" lIns="91440" tIns="45720" rIns="91440" bIns="45720" rtlCol="0" anchor="t">
            <a:spAutoFit/>
          </a:bodyPr>
          <a:lstStyle/>
          <a:p>
            <a:pPr rtl="0">
              <a:spcBef>
                <a:spcPts val="0"/>
              </a:spcBef>
              <a:spcAft>
                <a:spcPts val="0"/>
              </a:spcAft>
            </a:pPr>
            <a:r>
              <a:rPr lang="en-US" sz="2400" b="1" u="sng">
                <a:solidFill>
                  <a:srgbClr val="000000"/>
                </a:solidFill>
                <a:latin typeface="Calisto MT (Body) (Headings)"/>
              </a:rPr>
              <a:t>Step 1:</a:t>
            </a:r>
            <a:r>
              <a:rPr lang="en-US" sz="2400" b="1">
                <a:solidFill>
                  <a:srgbClr val="000000"/>
                </a:solidFill>
                <a:latin typeface="Calisto MT (Body) (Headings)"/>
              </a:rPr>
              <a:t> </a:t>
            </a:r>
            <a:r>
              <a:rPr lang="en-US" sz="2400">
                <a:solidFill>
                  <a:srgbClr val="000000"/>
                </a:solidFill>
                <a:latin typeface="Calisto MT (Body) (Headings)"/>
              </a:rPr>
              <a:t>T</a:t>
            </a:r>
            <a:r>
              <a:rPr lang="en-US" sz="2400" b="0" i="0" u="none" strike="noStrike">
                <a:solidFill>
                  <a:srgbClr val="000000"/>
                </a:solidFill>
                <a:effectLst/>
                <a:latin typeface="Calisto MT (Body) (Headings)"/>
              </a:rPr>
              <a:t>ransform 1-9 ranking scale into five possible categories</a:t>
            </a:r>
            <a:endParaRPr lang="en-US" sz="2400" b="0">
              <a:effectLst/>
              <a:latin typeface="Calisto MT (Body) (Headings)"/>
            </a:endParaRPr>
          </a:p>
          <a:p>
            <a:pPr marL="742950" lvl="1" indent="-285750" fontAlgn="base">
              <a:buFont typeface="Arial" panose="020B0604020202020204" pitchFamily="34" charset="0"/>
              <a:buChar char="•"/>
            </a:pPr>
            <a:r>
              <a:rPr lang="en-US" sz="2000" b="0" i="0" u="none" strike="noStrike">
                <a:solidFill>
                  <a:srgbClr val="000000"/>
                </a:solidFill>
                <a:effectLst/>
                <a:latin typeface="Calisto MT (Body) (Headings)"/>
              </a:rPr>
              <a:t>negative [1-2]</a:t>
            </a:r>
          </a:p>
          <a:p>
            <a:pPr marL="742950" lvl="1" indent="-285750" fontAlgn="base">
              <a:buFont typeface="Arial" panose="020B0604020202020204" pitchFamily="34" charset="0"/>
              <a:buChar char="•"/>
            </a:pPr>
            <a:r>
              <a:rPr lang="en-US" sz="2000" b="0" i="0" u="none" strike="noStrike">
                <a:solidFill>
                  <a:srgbClr val="000000"/>
                </a:solidFill>
                <a:effectLst/>
                <a:latin typeface="Calisto MT (Body) (Headings)"/>
              </a:rPr>
              <a:t>somewhat negative [3-4]</a:t>
            </a:r>
          </a:p>
          <a:p>
            <a:pPr marL="742950" lvl="1" indent="-285750" fontAlgn="base">
              <a:buFont typeface="Arial" panose="020B0604020202020204" pitchFamily="34" charset="0"/>
              <a:buChar char="•"/>
            </a:pPr>
            <a:r>
              <a:rPr lang="en-US" sz="2000" b="0" i="0" u="none" strike="noStrike">
                <a:solidFill>
                  <a:srgbClr val="000000"/>
                </a:solidFill>
                <a:effectLst/>
                <a:latin typeface="Calisto MT (Body) (Headings)"/>
              </a:rPr>
              <a:t>neutral [5]</a:t>
            </a:r>
          </a:p>
          <a:p>
            <a:pPr marL="742950" lvl="1" indent="-285750" fontAlgn="base">
              <a:buFont typeface="Arial" panose="020B0604020202020204" pitchFamily="34" charset="0"/>
              <a:buChar char="•"/>
            </a:pPr>
            <a:r>
              <a:rPr lang="en-US" sz="2000" b="0" i="0" u="none" strike="noStrike">
                <a:solidFill>
                  <a:srgbClr val="000000"/>
                </a:solidFill>
                <a:effectLst/>
                <a:latin typeface="Calisto MT (Body) (Headings)"/>
              </a:rPr>
              <a:t>somewhat positive [6-7]</a:t>
            </a:r>
          </a:p>
          <a:p>
            <a:pPr marL="742950" lvl="1" indent="-285750" fontAlgn="base">
              <a:buFont typeface="Arial" panose="020B0604020202020204" pitchFamily="34" charset="0"/>
              <a:buChar char="•"/>
            </a:pPr>
            <a:r>
              <a:rPr lang="en-US" sz="2000" b="0" i="0" u="none" strike="noStrike">
                <a:solidFill>
                  <a:srgbClr val="000000"/>
                </a:solidFill>
                <a:effectLst/>
                <a:latin typeface="Calisto MT (Body) (Headings)"/>
              </a:rPr>
              <a:t>positive [8-9]</a:t>
            </a:r>
          </a:p>
          <a:p>
            <a:pPr lvl="1"/>
            <a:endParaRPr lang="en-US" sz="2400">
              <a:latin typeface="Calisto MT (Body) (Headings)"/>
            </a:endParaRPr>
          </a:p>
        </p:txBody>
      </p:sp>
    </p:spTree>
    <p:extLst>
      <p:ext uri="{BB962C8B-B14F-4D97-AF65-F5344CB8AC3E}">
        <p14:creationId xmlns:p14="http://schemas.microsoft.com/office/powerpoint/2010/main" val="55714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712EC-2C08-4C29-926F-5BB8627BF055}"/>
              </a:ext>
            </a:extLst>
          </p:cNvPr>
          <p:cNvSpPr>
            <a:spLocks noGrp="1"/>
          </p:cNvSpPr>
          <p:nvPr>
            <p:ph type="title"/>
          </p:nvPr>
        </p:nvSpPr>
        <p:spPr>
          <a:xfrm>
            <a:off x="563757" y="529839"/>
            <a:ext cx="10176964" cy="1286945"/>
          </a:xfrm>
        </p:spPr>
        <p:txBody>
          <a:bodyPr anchor="b">
            <a:normAutofit fontScale="90000"/>
          </a:bodyPr>
          <a:lstStyle/>
          <a:p>
            <a:r>
              <a:rPr lang="en-US" cap="all">
                <a:latin typeface="Calisto MT (Body) (Headings)"/>
                <a:cs typeface="Segoe UI"/>
              </a:rPr>
              <a:t>DATA MINING TECHNIQUES</a:t>
            </a:r>
            <a:br>
              <a:rPr lang="en-US">
                <a:latin typeface="Calisto MT (Body) (Headings)"/>
              </a:rPr>
            </a:br>
            <a:r>
              <a:rPr lang="en-US">
                <a:latin typeface="Calisto MT (Body) (Headings)"/>
              </a:rPr>
              <a:t>- </a:t>
            </a:r>
            <a:r>
              <a:rPr lang="en-US" sz="3100">
                <a:latin typeface="Calisto MT (Body) (Headings)"/>
              </a:rPr>
              <a:t>Data Preprocessing</a:t>
            </a:r>
            <a:endParaRPr lang="en-US">
              <a:latin typeface="Calisto MT (Body) (Headings)"/>
            </a:endParaRPr>
          </a:p>
        </p:txBody>
      </p:sp>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A6BB2E-655D-4FA4-8DBA-DDFBC17ED7D6}"/>
              </a:ext>
            </a:extLst>
          </p:cNvPr>
          <p:cNvSpPr>
            <a:spLocks noGrp="1"/>
          </p:cNvSpPr>
          <p:nvPr>
            <p:ph idx="1"/>
          </p:nvPr>
        </p:nvSpPr>
        <p:spPr>
          <a:xfrm>
            <a:off x="563757" y="2586182"/>
            <a:ext cx="5209535" cy="2963381"/>
          </a:xfrm>
        </p:spPr>
        <p:txBody>
          <a:bodyPr anchor="ctr">
            <a:normAutofit/>
          </a:bodyPr>
          <a:lstStyle/>
          <a:p>
            <a:pPr marL="0" indent="0">
              <a:buNone/>
            </a:pPr>
            <a:r>
              <a:rPr lang="en-US" sz="2400" b="1" u="sng">
                <a:latin typeface="Calisto MT (Body) (Headings)"/>
              </a:rPr>
              <a:t>Step 2:</a:t>
            </a:r>
            <a:r>
              <a:rPr lang="en-US" sz="2400" b="1">
                <a:latin typeface="Calisto MT (Body) (Headings)"/>
              </a:rPr>
              <a:t> </a:t>
            </a:r>
            <a:r>
              <a:rPr lang="en-US" sz="2400">
                <a:latin typeface="Calisto MT (Body) (Headings)"/>
              </a:rPr>
              <a:t>Clean the reviews</a:t>
            </a:r>
          </a:p>
          <a:p>
            <a:r>
              <a:rPr lang="en-US" sz="2200">
                <a:latin typeface="Calisto MT (Body) (Headings)"/>
              </a:rPr>
              <a:t>Adjust misspelled words</a:t>
            </a:r>
          </a:p>
          <a:p>
            <a:pPr lvl="1"/>
            <a:r>
              <a:rPr lang="en-US" sz="2000">
                <a:latin typeface="Calisto MT (Body) (Headings)"/>
              </a:rPr>
              <a:t>Ex: </a:t>
            </a:r>
            <a:r>
              <a:rPr lang="en-US" sz="2000" err="1">
                <a:latin typeface="Calisto MT (Body) (Headings)"/>
              </a:rPr>
              <a:t>gooddddd</a:t>
            </a:r>
            <a:r>
              <a:rPr lang="en-US" sz="2000">
                <a:latin typeface="Calisto MT (Body) (Headings)"/>
              </a:rPr>
              <a:t> -&gt; good</a:t>
            </a:r>
          </a:p>
          <a:p>
            <a:r>
              <a:rPr lang="en-US" sz="2200">
                <a:latin typeface="Calisto MT (Body) (Headings)"/>
              </a:rPr>
              <a:t>Remove </a:t>
            </a:r>
            <a:r>
              <a:rPr lang="en-US" sz="2200" err="1">
                <a:latin typeface="Calisto MT (Body) (Headings)"/>
              </a:rPr>
              <a:t>urls</a:t>
            </a:r>
            <a:r>
              <a:rPr lang="en-US" sz="2200">
                <a:latin typeface="Calisto MT (Body) (Headings)"/>
              </a:rPr>
              <a:t>, stop words, punctuation</a:t>
            </a:r>
          </a:p>
          <a:p>
            <a:r>
              <a:rPr lang="en-US" sz="2200">
                <a:latin typeface="Calisto MT (Body) (Headings)"/>
              </a:rPr>
              <a:t>Lemmatize text</a:t>
            </a:r>
          </a:p>
          <a:p>
            <a:pPr marL="457200" lvl="1" indent="0">
              <a:buNone/>
            </a:pPr>
            <a:endParaRPr lang="en-US" sz="2000"/>
          </a:p>
        </p:txBody>
      </p:sp>
      <p:pic>
        <p:nvPicPr>
          <p:cNvPr id="4" name="Picture 3" descr="Table&#10;&#10;Description automatically generated with medium confidence">
            <a:extLst>
              <a:ext uri="{FF2B5EF4-FFF2-40B4-BE49-F238E27FC236}">
                <a16:creationId xmlns:a16="http://schemas.microsoft.com/office/drawing/2014/main" id="{D1DD4D4F-24FF-4B36-AAEF-35C4428B26CA}"/>
              </a:ext>
            </a:extLst>
          </p:cNvPr>
          <p:cNvPicPr>
            <a:picLocks noChangeAspect="1"/>
          </p:cNvPicPr>
          <p:nvPr/>
        </p:nvPicPr>
        <p:blipFill>
          <a:blip r:embed="rId2"/>
          <a:stretch>
            <a:fillRect/>
          </a:stretch>
        </p:blipFill>
        <p:spPr>
          <a:xfrm>
            <a:off x="6426315" y="2511614"/>
            <a:ext cx="4189076" cy="3714244"/>
          </a:xfrm>
          <a:prstGeom prst="rect">
            <a:avLst/>
          </a:prstGeom>
        </p:spPr>
      </p:pic>
      <p:sp>
        <p:nvSpPr>
          <p:cNvPr id="3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4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712EC-2C08-4C29-926F-5BB8627BF055}"/>
              </a:ext>
            </a:extLst>
          </p:cNvPr>
          <p:cNvSpPr>
            <a:spLocks noGrp="1"/>
          </p:cNvSpPr>
          <p:nvPr>
            <p:ph type="title"/>
          </p:nvPr>
        </p:nvSpPr>
        <p:spPr>
          <a:xfrm>
            <a:off x="563757" y="529839"/>
            <a:ext cx="6142847" cy="1286945"/>
          </a:xfrm>
        </p:spPr>
        <p:txBody>
          <a:bodyPr anchor="b">
            <a:normAutofit fontScale="90000"/>
          </a:bodyPr>
          <a:lstStyle/>
          <a:p>
            <a:r>
              <a:rPr lang="en-US">
                <a:latin typeface="Calisto MT (Body) (Headings)"/>
              </a:rPr>
              <a:t>Data mining techniques</a:t>
            </a:r>
            <a:br>
              <a:rPr lang="en-US">
                <a:latin typeface="Calisto MT (Body) (Headings)"/>
              </a:rPr>
            </a:br>
            <a:r>
              <a:rPr lang="en-US">
                <a:latin typeface="Calisto MT (Body) (Headings)"/>
              </a:rPr>
              <a:t>- </a:t>
            </a:r>
            <a:r>
              <a:rPr lang="en-US" sz="3100">
                <a:latin typeface="Calisto MT (Body) (Headings)"/>
              </a:rPr>
              <a:t>Data Preprocessing</a:t>
            </a:r>
            <a:endParaRPr lang="en-US">
              <a:latin typeface="Calisto MT (Body) (Headings)"/>
            </a:endParaRPr>
          </a:p>
        </p:txBody>
      </p:sp>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995E4A31-F2A2-43BF-0D07-1F64517C0EB6}"/>
              </a:ext>
            </a:extLst>
          </p:cNvPr>
          <p:cNvSpPr txBox="1">
            <a:spLocks/>
          </p:cNvSpPr>
          <p:nvPr/>
        </p:nvSpPr>
        <p:spPr>
          <a:xfrm>
            <a:off x="385957" y="3428682"/>
            <a:ext cx="4958416" cy="289700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r>
              <a:rPr lang="en-US" sz="2200">
                <a:latin typeface="Calisto MT (Body) (Headings)"/>
              </a:rPr>
              <a:t>Transform the cleaned text to vectors that can be used to analyze the text</a:t>
            </a:r>
            <a:endParaRPr lang="en-US"/>
          </a:p>
          <a:p>
            <a:pPr lvl="1">
              <a:lnSpc>
                <a:spcPct val="100000"/>
              </a:lnSpc>
            </a:pPr>
            <a:r>
              <a:rPr lang="en-US" sz="2200">
                <a:ea typeface="+mn-lt"/>
                <a:cs typeface="+mn-lt"/>
              </a:rPr>
              <a:t>Transform data for models requiring </a:t>
            </a:r>
            <a:r>
              <a:rPr lang="en-US" sz="2200" err="1">
                <a:ea typeface="+mn-lt"/>
                <a:cs typeface="+mn-lt"/>
              </a:rPr>
              <a:t>boolean</a:t>
            </a:r>
            <a:r>
              <a:rPr lang="en-US" sz="2200">
                <a:ea typeface="+mn-lt"/>
                <a:cs typeface="+mn-lt"/>
              </a:rPr>
              <a:t> values (0 and 1)</a:t>
            </a:r>
            <a:endParaRPr lang="en-US" sz="2200">
              <a:latin typeface="Calisto MT (Body) (Headings)"/>
            </a:endParaRPr>
          </a:p>
          <a:p>
            <a:pPr marL="457200" lvl="1" indent="0">
              <a:lnSpc>
                <a:spcPct val="100000"/>
              </a:lnSpc>
              <a:buNone/>
            </a:pPr>
            <a:endParaRPr lang="en-US" sz="2200">
              <a:latin typeface="Calisto MT (Body) (Headings)"/>
            </a:endParaRPr>
          </a:p>
          <a:p>
            <a:pPr lvl="1"/>
            <a:endParaRPr lang="en-US" sz="2200">
              <a:latin typeface="Calisto MT (Body) (Headings)"/>
            </a:endParaRPr>
          </a:p>
        </p:txBody>
      </p:sp>
      <p:pic>
        <p:nvPicPr>
          <p:cNvPr id="5" name="Picture 4">
            <a:extLst>
              <a:ext uri="{FF2B5EF4-FFF2-40B4-BE49-F238E27FC236}">
                <a16:creationId xmlns:a16="http://schemas.microsoft.com/office/drawing/2014/main" id="{BE828925-9360-2B3B-0338-BC1067DC04CE}"/>
              </a:ext>
            </a:extLst>
          </p:cNvPr>
          <p:cNvPicPr>
            <a:picLocks noChangeAspect="1"/>
          </p:cNvPicPr>
          <p:nvPr/>
        </p:nvPicPr>
        <p:blipFill>
          <a:blip r:embed="rId2"/>
          <a:stretch>
            <a:fillRect/>
          </a:stretch>
        </p:blipFill>
        <p:spPr>
          <a:xfrm>
            <a:off x="5869480" y="3279602"/>
            <a:ext cx="5405782" cy="3084830"/>
          </a:xfrm>
          <a:prstGeom prst="rect">
            <a:avLst/>
          </a:prstGeom>
        </p:spPr>
      </p:pic>
      <p:sp>
        <p:nvSpPr>
          <p:cNvPr id="10" name="Content Placeholder 2">
            <a:extLst>
              <a:ext uri="{FF2B5EF4-FFF2-40B4-BE49-F238E27FC236}">
                <a16:creationId xmlns:a16="http://schemas.microsoft.com/office/drawing/2014/main" id="{E1CC3FF3-7037-813D-FB31-680C244C2741}"/>
              </a:ext>
            </a:extLst>
          </p:cNvPr>
          <p:cNvSpPr txBox="1">
            <a:spLocks/>
          </p:cNvSpPr>
          <p:nvPr/>
        </p:nvSpPr>
        <p:spPr>
          <a:xfrm>
            <a:off x="606090" y="2979949"/>
            <a:ext cx="6888815" cy="8988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u="sng">
                <a:latin typeface="Calisto MT (Body) (Headings)"/>
              </a:rPr>
              <a:t>Step 3:</a:t>
            </a:r>
            <a:r>
              <a:rPr lang="en-US" sz="2400">
                <a:latin typeface="Calisto MT (Body) (Headings)"/>
              </a:rPr>
              <a:t> Transform reviews with TF-IDF Vectorizer </a:t>
            </a:r>
            <a:endParaRPr lang="en-US"/>
          </a:p>
          <a:p>
            <a:pPr marL="457200" lvl="1" indent="0">
              <a:lnSpc>
                <a:spcPct val="100000"/>
              </a:lnSpc>
              <a:buNone/>
            </a:pPr>
            <a:endParaRPr lang="en-US" sz="2200">
              <a:latin typeface="Calisto MT (Body) (Headings)"/>
            </a:endParaRPr>
          </a:p>
          <a:p>
            <a:pPr lvl="1"/>
            <a:endParaRPr lang="en-US" sz="2200">
              <a:latin typeface="Calisto MT (Body) (Headings)"/>
            </a:endParaRPr>
          </a:p>
        </p:txBody>
      </p:sp>
    </p:spTree>
    <p:extLst>
      <p:ext uri="{BB962C8B-B14F-4D97-AF65-F5344CB8AC3E}">
        <p14:creationId xmlns:p14="http://schemas.microsoft.com/office/powerpoint/2010/main" val="405704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58754" y="2236910"/>
            <a:ext cx="6323838" cy="3963524"/>
          </a:xfrm>
        </p:spPr>
        <p:txBody>
          <a:bodyPr vert="horz" lIns="91440" tIns="45720" rIns="91440" bIns="45720" rtlCol="0" anchor="t">
            <a:normAutofit/>
          </a:bodyPr>
          <a:lstStyle/>
          <a:p>
            <a:pPr marL="0" indent="0">
              <a:buNone/>
            </a:pPr>
            <a:r>
              <a:rPr lang="en-US" sz="2800" dirty="0"/>
              <a:t>1. Decision Tree</a:t>
            </a:r>
          </a:p>
          <a:p>
            <a:r>
              <a:rPr lang="en-US" sz="2200" dirty="0">
                <a:ea typeface="+mn-lt"/>
                <a:cs typeface="+mn-lt"/>
              </a:rPr>
              <a:t>Supervised learning technique</a:t>
            </a:r>
          </a:p>
          <a:p>
            <a:r>
              <a:rPr lang="en-US" sz="2200" dirty="0">
                <a:ea typeface="+mn-lt"/>
                <a:cs typeface="+mn-lt"/>
              </a:rPr>
              <a:t>Similar to a flowchart with tree structures of all the possible solutions to a decision, based on conditions</a:t>
            </a:r>
            <a:endParaRPr lang="en-US" sz="2200" dirty="0"/>
          </a:p>
          <a:p>
            <a:r>
              <a:rPr lang="en-US" sz="2200" dirty="0">
                <a:ea typeface="+mn-lt"/>
                <a:cs typeface="+mn-lt"/>
              </a:rPr>
              <a:t>Decides whether an instance satisfies a condition or not, continuing passing it to next condition until it reaches a decision</a:t>
            </a:r>
            <a:endParaRPr lang="en-US" sz="2200" dirty="0"/>
          </a:p>
        </p:txBody>
      </p:sp>
      <p:sp>
        <p:nvSpPr>
          <p:cNvPr id="9" name="Title 1">
            <a:extLst>
              <a:ext uri="{FF2B5EF4-FFF2-40B4-BE49-F238E27FC236}">
                <a16:creationId xmlns:a16="http://schemas.microsoft.com/office/drawing/2014/main" id="{18CB3755-7174-8175-4CDA-397AF54DFE55}"/>
              </a:ext>
            </a:extLst>
          </p:cNvPr>
          <p:cNvSpPr>
            <a:spLocks noGrp="1"/>
          </p:cNvSpPr>
          <p:nvPr>
            <p:ph type="title"/>
          </p:nvPr>
        </p:nvSpPr>
        <p:spPr>
          <a:xfrm>
            <a:off x="757486" y="856234"/>
            <a:ext cx="10709244" cy="1286945"/>
          </a:xfrm>
        </p:spPr>
        <p:txBody>
          <a:bodyPr anchor="b">
            <a:normAutofit fontScale="90000"/>
          </a:bodyPr>
          <a:lstStyle/>
          <a:p>
            <a:r>
              <a:rPr lang="en-US" sz="4400">
                <a:latin typeface="Calisto MT (Body) (Headings)"/>
              </a:rPr>
              <a:t>Data mining techniques</a:t>
            </a:r>
            <a:br>
              <a:rPr lang="en-US">
                <a:latin typeface="Calisto MT (Body) (Headings)"/>
              </a:rPr>
            </a:br>
            <a:r>
              <a:rPr lang="en-US">
                <a:latin typeface="Calisto MT (Body) (Headings)"/>
              </a:rPr>
              <a:t>- </a:t>
            </a:r>
            <a:r>
              <a:rPr lang="en-US" sz="3100" cap="none">
                <a:latin typeface="Calisto MT (Body) (Headings)"/>
              </a:rPr>
              <a:t>Basic Classifications</a:t>
            </a:r>
            <a:endParaRPr lang="en-US">
              <a:latin typeface="Calisto MT (Body) (Headings)"/>
            </a:endParaRPr>
          </a:p>
        </p:txBody>
      </p:sp>
      <p:pic>
        <p:nvPicPr>
          <p:cNvPr id="2" name="Picture 3">
            <a:extLst>
              <a:ext uri="{FF2B5EF4-FFF2-40B4-BE49-F238E27FC236}">
                <a16:creationId xmlns:a16="http://schemas.microsoft.com/office/drawing/2014/main" id="{285DB6F2-DBB9-595A-6310-E0B667D43C0E}"/>
              </a:ext>
            </a:extLst>
          </p:cNvPr>
          <p:cNvPicPr>
            <a:picLocks noChangeAspect="1"/>
          </p:cNvPicPr>
          <p:nvPr/>
        </p:nvPicPr>
        <p:blipFill>
          <a:blip r:embed="rId2"/>
          <a:stretch>
            <a:fillRect/>
          </a:stretch>
        </p:blipFill>
        <p:spPr>
          <a:xfrm>
            <a:off x="8068600" y="2343175"/>
            <a:ext cx="3117741" cy="3102647"/>
          </a:xfrm>
          <a:prstGeom prst="rect">
            <a:avLst/>
          </a:prstGeom>
        </p:spPr>
      </p:pic>
    </p:spTree>
    <p:extLst>
      <p:ext uri="{BB962C8B-B14F-4D97-AF65-F5344CB8AC3E}">
        <p14:creationId xmlns:p14="http://schemas.microsoft.com/office/powerpoint/2010/main" val="319020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77077-F2EE-A8B0-A251-722C145A5521}"/>
              </a:ext>
            </a:extLst>
          </p:cNvPr>
          <p:cNvSpPr>
            <a:spLocks noGrp="1"/>
          </p:cNvSpPr>
          <p:nvPr>
            <p:ph idx="1"/>
          </p:nvPr>
        </p:nvSpPr>
        <p:spPr>
          <a:xfrm>
            <a:off x="700635" y="2230452"/>
            <a:ext cx="6162398" cy="3698762"/>
          </a:xfrm>
        </p:spPr>
        <p:txBody>
          <a:bodyPr vert="horz" lIns="91440" tIns="45720" rIns="91440" bIns="45720" rtlCol="0" anchor="t">
            <a:normAutofit/>
          </a:bodyPr>
          <a:lstStyle/>
          <a:p>
            <a:pPr marL="0" indent="0">
              <a:buNone/>
            </a:pPr>
            <a:r>
              <a:rPr lang="en-US" sz="2800"/>
              <a:t>1. Decision Tree – Model Validation</a:t>
            </a:r>
          </a:p>
          <a:p>
            <a:endParaRPr lang="en-US"/>
          </a:p>
        </p:txBody>
      </p:sp>
      <p:sp>
        <p:nvSpPr>
          <p:cNvPr id="9" name="Title 1">
            <a:extLst>
              <a:ext uri="{FF2B5EF4-FFF2-40B4-BE49-F238E27FC236}">
                <a16:creationId xmlns:a16="http://schemas.microsoft.com/office/drawing/2014/main" id="{18CB3755-7174-8175-4CDA-397AF54DFE55}"/>
              </a:ext>
            </a:extLst>
          </p:cNvPr>
          <p:cNvSpPr>
            <a:spLocks noGrp="1"/>
          </p:cNvSpPr>
          <p:nvPr>
            <p:ph type="title"/>
          </p:nvPr>
        </p:nvSpPr>
        <p:spPr>
          <a:xfrm>
            <a:off x="757486" y="856234"/>
            <a:ext cx="10709244" cy="1286945"/>
          </a:xfrm>
        </p:spPr>
        <p:txBody>
          <a:bodyPr anchor="b">
            <a:normAutofit fontScale="90000"/>
          </a:bodyPr>
          <a:lstStyle/>
          <a:p>
            <a:r>
              <a:rPr lang="en-US" sz="4400">
                <a:latin typeface="Calisto MT (Body) (Headings)"/>
              </a:rPr>
              <a:t>Data mining techniques</a:t>
            </a:r>
            <a:br>
              <a:rPr lang="en-US">
                <a:latin typeface="Calisto MT (Body) (Headings)"/>
              </a:rPr>
            </a:br>
            <a:r>
              <a:rPr lang="en-US">
                <a:latin typeface="Calisto MT (Body) (Headings)"/>
              </a:rPr>
              <a:t>- </a:t>
            </a:r>
            <a:r>
              <a:rPr lang="en-US" sz="3100" cap="none">
                <a:latin typeface="Calisto MT (Body) (Headings)"/>
              </a:rPr>
              <a:t>Basic Classifications</a:t>
            </a:r>
            <a:endParaRPr lang="en-US">
              <a:latin typeface="Calisto MT (Body) (Headings)"/>
            </a:endParaRPr>
          </a:p>
        </p:txBody>
      </p:sp>
      <p:pic>
        <p:nvPicPr>
          <p:cNvPr id="4" name="Picture 4" descr="Table&#10;&#10;Description automatically generated">
            <a:extLst>
              <a:ext uri="{FF2B5EF4-FFF2-40B4-BE49-F238E27FC236}">
                <a16:creationId xmlns:a16="http://schemas.microsoft.com/office/drawing/2014/main" id="{4063B2BE-7932-FCEB-27E3-222584FADB56}"/>
              </a:ext>
            </a:extLst>
          </p:cNvPr>
          <p:cNvPicPr>
            <a:picLocks noChangeAspect="1"/>
          </p:cNvPicPr>
          <p:nvPr/>
        </p:nvPicPr>
        <p:blipFill>
          <a:blip r:embed="rId2"/>
          <a:stretch>
            <a:fillRect/>
          </a:stretch>
        </p:blipFill>
        <p:spPr>
          <a:xfrm>
            <a:off x="759416" y="3112802"/>
            <a:ext cx="10569844" cy="1930376"/>
          </a:xfrm>
          <a:prstGeom prst="rect">
            <a:avLst/>
          </a:prstGeom>
          <a:ln w="28575">
            <a:solidFill>
              <a:schemeClr val="tx1"/>
            </a:solidFill>
          </a:ln>
        </p:spPr>
      </p:pic>
      <p:sp>
        <p:nvSpPr>
          <p:cNvPr id="2" name="TextBox 1">
            <a:extLst>
              <a:ext uri="{FF2B5EF4-FFF2-40B4-BE49-F238E27FC236}">
                <a16:creationId xmlns:a16="http://schemas.microsoft.com/office/drawing/2014/main" id="{8BABECAA-3D42-B156-F6F5-1FB40CDB4C54}"/>
              </a:ext>
            </a:extLst>
          </p:cNvPr>
          <p:cNvSpPr txBox="1"/>
          <p:nvPr/>
        </p:nvSpPr>
        <p:spPr>
          <a:xfrm>
            <a:off x="4267200" y="5243804"/>
            <a:ext cx="2419738" cy="369332"/>
          </a:xfrm>
          <a:prstGeom prst="rect">
            <a:avLst/>
          </a:prstGeom>
          <a:noFill/>
        </p:spPr>
        <p:txBody>
          <a:bodyPr wrap="square" rtlCol="0">
            <a:spAutoFit/>
          </a:bodyPr>
          <a:lstStyle/>
          <a:p>
            <a:r>
              <a:rPr lang="en-US" dirty="0"/>
              <a:t>Took ~600 seconds</a:t>
            </a:r>
          </a:p>
        </p:txBody>
      </p:sp>
    </p:spTree>
    <p:extLst>
      <p:ext uri="{BB962C8B-B14F-4D97-AF65-F5344CB8AC3E}">
        <p14:creationId xmlns:p14="http://schemas.microsoft.com/office/powerpoint/2010/main" val="3492600213"/>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Custom 3">
      <a:majorFont>
        <a:latin typeface="Calisto MT (Body)"/>
        <a:ea typeface=""/>
        <a:cs typeface=""/>
      </a:majorFont>
      <a:minorFont>
        <a:latin typeface="Calisto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F5636162D4AC4199BAF9465EC9BAF3" ma:contentTypeVersion="11" ma:contentTypeDescription="Create a new document." ma:contentTypeScope="" ma:versionID="0ffa26231a7452162f5ee04d4a9af44b">
  <xsd:schema xmlns:xsd="http://www.w3.org/2001/XMLSchema" xmlns:xs="http://www.w3.org/2001/XMLSchema" xmlns:p="http://schemas.microsoft.com/office/2006/metadata/properties" xmlns:ns3="591ab998-72f7-4cdb-a930-82a4f47ec81a" xmlns:ns4="05489155-d279-4050-8c43-4ce037d53425" targetNamespace="http://schemas.microsoft.com/office/2006/metadata/properties" ma:root="true" ma:fieldsID="794e172857d028e7a54899cf52daae94" ns3:_="" ns4:_="">
    <xsd:import namespace="591ab998-72f7-4cdb-a930-82a4f47ec81a"/>
    <xsd:import namespace="05489155-d279-4050-8c43-4ce037d5342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ab998-72f7-4cdb-a930-82a4f47ec8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489155-d279-4050-8c43-4ce037d5342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0934FB-9CA9-4BE2-BC9B-8FFFB825F376}">
  <ds:schemaRefs>
    <ds:schemaRef ds:uri="http://schemas.microsoft.com/sharepoint/v3/contenttype/forms"/>
  </ds:schemaRefs>
</ds:datastoreItem>
</file>

<file path=customXml/itemProps2.xml><?xml version="1.0" encoding="utf-8"?>
<ds:datastoreItem xmlns:ds="http://schemas.openxmlformats.org/officeDocument/2006/customXml" ds:itemID="{9074345E-F9D8-4E23-AB8D-2E4F18351CD4}">
  <ds:schemaRefs>
    <ds:schemaRef ds:uri="05489155-d279-4050-8c43-4ce037d53425"/>
    <ds:schemaRef ds:uri="591ab998-72f7-4cdb-a930-82a4f47ec8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7FFEF0B-00B5-4214-8CAC-4271C0BB7010}">
  <ds:schemaRefs>
    <ds:schemaRef ds:uri="05489155-d279-4050-8c43-4ce037d53425"/>
    <ds:schemaRef ds:uri="591ab998-72f7-4cdb-a930-82a4f47ec8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1883</Words>
  <Application>Microsoft Office PowerPoint</Application>
  <PresentationFormat>Widescreen</PresentationFormat>
  <Paragraphs>200</Paragraphs>
  <Slides>31</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Arial</vt:lpstr>
      <vt:lpstr>Arial,Sans-Serif</vt:lpstr>
      <vt:lpstr>Calibri</vt:lpstr>
      <vt:lpstr>Calibri Light</vt:lpstr>
      <vt:lpstr>Calisto MT (Body)</vt:lpstr>
      <vt:lpstr>Calisto MT (Body) (Headings)</vt:lpstr>
      <vt:lpstr>Roboto</vt:lpstr>
      <vt:lpstr>Segoe UI</vt:lpstr>
      <vt:lpstr>Wingdings</vt:lpstr>
      <vt:lpstr>Wingdings,Sans-Serif</vt:lpstr>
      <vt:lpstr>ChronicleVTI</vt:lpstr>
      <vt:lpstr>Office Theme</vt:lpstr>
      <vt:lpstr>Data mining –Sentiment Analysis</vt:lpstr>
      <vt:lpstr>Research Area</vt:lpstr>
      <vt:lpstr>Research questions</vt:lpstr>
      <vt:lpstr>About the dataset</vt:lpstr>
      <vt:lpstr>Data mining techniques - Data Preprocessing</vt:lpstr>
      <vt:lpstr>DATA MINING TECHNIQUES - Data Preprocessing</vt:lpstr>
      <vt:lpstr>Data mining techniques - Data Preprocessing</vt:lpstr>
      <vt:lpstr>Data mining techniques - Basic Classifications</vt:lpstr>
      <vt:lpstr>Data mining techniques - Basic Classifications</vt:lpstr>
      <vt:lpstr>DATA MINING TECHNIQUES - Basic Classifications   </vt:lpstr>
      <vt:lpstr>DATA MINING TECHNIQUES - Basic Classifications   </vt:lpstr>
      <vt:lpstr>DATA MINING TECHNIQUES - Basic classifications</vt:lpstr>
      <vt:lpstr>Data mining techniques - Basic Classifications</vt:lpstr>
      <vt:lpstr>DATA MINING TECHNIQUES - Anomaly detection</vt:lpstr>
      <vt:lpstr>DATA MINING TECHNIQUES - Anomaly detection</vt:lpstr>
      <vt:lpstr>DATA MINING TECHNIQUES - Anomaly detection</vt:lpstr>
      <vt:lpstr>Data mining techniques - Anomaly Detection</vt:lpstr>
      <vt:lpstr>Data mining techniques - Anomaly Detection</vt:lpstr>
      <vt:lpstr>Data mining techniques - Advanced Classifications</vt:lpstr>
      <vt:lpstr>Data mining techniques - Advanced Classifications</vt:lpstr>
      <vt:lpstr>Data mining techniques - Advanced Classifications</vt:lpstr>
      <vt:lpstr>Data mining techniques - Advanced Classifications</vt:lpstr>
      <vt:lpstr>Data mining techniques - Advanced Classifications</vt:lpstr>
      <vt:lpstr>Data mining techniques - Advanced Classifications</vt:lpstr>
      <vt:lpstr>Data mining techniques - Advanced Classifications</vt:lpstr>
      <vt:lpstr>Data mining techniques - Advanced Classifications</vt:lpstr>
      <vt:lpstr>Result</vt:lpstr>
      <vt:lpstr>Result</vt:lpstr>
      <vt:lpstr>Result</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–Sentiment Analysis</dc:title>
  <dc:creator>Trang Do</dc:creator>
  <cp:lastModifiedBy>Trang Do</cp:lastModifiedBy>
  <cp:revision>1</cp:revision>
  <dcterms:created xsi:type="dcterms:W3CDTF">2022-05-09T19:43:40Z</dcterms:created>
  <dcterms:modified xsi:type="dcterms:W3CDTF">2022-05-10T05:30:07Z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0x010100BCF5636162D4AC4199BAF9465EC9BAF3</vt:lpwstr>
  </property>
</Properties>
</file>